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15.xml" ContentType="application/vnd.openxmlformats-officedocument.presentationml.slideLayout+xml"/>
  <Override PartName="/ppt/slideLayouts/slideLayout6.xml" ContentType="application/vnd.openxmlformats-officedocument.presentationml.slideLayout+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9.xml.rels" ContentType="application/vnd.openxmlformats-package.relationships+xml"/>
  <Override PartName="/ppt/slideLayouts/_rels/slideLayout33.xml.rels" ContentType="application/vnd.openxmlformats-package.relationships+xml"/>
  <Override PartName="/ppt/slideLayouts/_rels/slideLayout2.xml.rels" ContentType="application/vnd.openxmlformats-package.relationships+xml"/>
  <Override PartName="/ppt/slideLayouts/_rels/slideLayout17.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15.xml.rels" ContentType="application/vnd.openxmlformats-package.relationships+xml"/>
  <Override PartName="/ppt/slideLayouts/_rels/slideLayout23.xml.rels" ContentType="application/vnd.openxmlformats-package.relationships+xml"/>
  <Override PartName="/ppt/slideLayouts/_rels/slideLayout16.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27.xml.rels" ContentType="application/vnd.openxmlformats-package.relationships+xml"/>
  <Override PartName="/ppt/slideLayouts/_rels/slideLayout35.xml.rels" ContentType="application/vnd.openxmlformats-package.relationships+xml"/>
  <Override PartName="/ppt/slideLayouts/_rels/slideLayout28.xml.rels" ContentType="application/vnd.openxmlformats-package.relationships+xml"/>
  <Override PartName="/ppt/slideLayouts/_rels/slideLayout36.xml.rels" ContentType="application/vnd.openxmlformats-package.relationships+xml"/>
  <Override PartName="/ppt/slideLayouts/_rels/slideLayout34.xml.rels" ContentType="application/vnd.openxmlformats-package.relationships+xml"/>
  <Override PartName="/ppt/slideLayouts/slideLayout14.xml" ContentType="application/vnd.openxmlformats-officedocument.presentationml.slideLayout+xml"/>
  <Override PartName="/ppt/slideLayouts/slideLayout5.xml" ContentType="application/vnd.openxmlformats-officedocument.presentationml.slideLayout+xml"/>
  <Override PartName="/ppt/slideLayouts/slideLayout13.xml" ContentType="application/vnd.openxmlformats-officedocument.presentationml.slideLayout+xml"/>
  <Override PartName="/ppt/slideLayouts/slideLayout4.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29.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28.xml" ContentType="application/vnd.openxmlformats-officedocument.presentationml.slideLayout+xml"/>
  <Override PartName="/ppt/slideLayouts/slideLayout34.xml" ContentType="application/vnd.openxmlformats-officedocument.presentationml.slideLayout+xml"/>
  <Override PartName="/ppt/slideLayouts/slideLayout27.xml" ContentType="application/vnd.openxmlformats-officedocument.presentationml.slideLayout+xml"/>
  <Override PartName="/ppt/slideLayouts/slideLayout33.xml" ContentType="application/vnd.openxmlformats-officedocument.presentationml.slideLayout+xml"/>
  <Override PartName="/ppt/slideLayouts/slideLayout26.xml" ContentType="application/vnd.openxmlformats-officedocument.presentationml.slideLayout+xml"/>
  <Override PartName="/ppt/slideLayouts/slideLayout32.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1.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slideLayouts/slideLayout8.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_rels/presentation.xml.rels" ContentType="application/vnd.openxmlformats-package.relationships+xml"/>
  <Override PartName="/ppt/media/image20.png" ContentType="image/png"/>
  <Override PartName="/ppt/media/image5.png" ContentType="image/png"/>
  <Override PartName="/ppt/media/image19.png" ContentType="image/png"/>
  <Override PartName="/ppt/media/image16.png" ContentType="image/png"/>
  <Override PartName="/ppt/media/image15.png" ContentType="image/png"/>
  <Override PartName="/ppt/media/image14.png" ContentType="image/png"/>
  <Override PartName="/ppt/media/image13.png" ContentType="image/png"/>
  <Override PartName="/ppt/media/hdphoto2.wdp" ContentType="image/vnd.ms-photo"/>
  <Override PartName="/ppt/media/image12.png" ContentType="image/png"/>
  <Override PartName="/ppt/media/hdphoto1.wdp" ContentType="image/vnd.ms-photo"/>
  <Override PartName="/ppt/media/image11.png" ContentType="image/png"/>
  <Override PartName="/ppt/media/image18.png" ContentType="image/png"/>
  <Override PartName="/ppt/media/image4.png" ContentType="image/png"/>
  <Override PartName="/ppt/media/image17.png" ContentType="image/png"/>
  <Override PartName="/ppt/media/image3.png" ContentType="image/png"/>
  <Override PartName="/ppt/media/image30.png" ContentType="image/png"/>
  <Override PartName="/ppt/media/image28.png" ContentType="image/png"/>
  <Override PartName="/ppt/media/image34.png" ContentType="image/png"/>
  <Override PartName="/ppt/media/image29.png" ContentType="image/png"/>
  <Override PartName="/ppt/media/image10.png" ContentType="image/png"/>
  <Override PartName="/ppt/media/image35.png" ContentType="image/png"/>
  <Override PartName="/ppt/media/image27.png" ContentType="image/png"/>
  <Override PartName="/ppt/media/image33.png" ContentType="image/png"/>
  <Override PartName="/ppt/media/image26.png" ContentType="image/png"/>
  <Override PartName="/ppt/media/image32.png" ContentType="image/png"/>
  <Override PartName="/ppt/media/image25.png" ContentType="image/png"/>
  <Override PartName="/ppt/media/image31.png" ContentType="image/png"/>
  <Override PartName="/ppt/media/image9.png" ContentType="image/png"/>
  <Override PartName="/ppt/media/image24.png" ContentType="image/png"/>
  <Override PartName="/ppt/media/image8.png" ContentType="image/png"/>
  <Override PartName="/ppt/media/image23.png" ContentType="image/png"/>
  <Override PartName="/ppt/media/image7.png" ContentType="image/png"/>
  <Override PartName="/ppt/media/image22.png" ContentType="image/png"/>
  <Override PartName="/ppt/media/image2.png" ContentType="image/png"/>
  <Override PartName="/ppt/media/image36.png" ContentType="image/png"/>
  <Override PartName="/ppt/media/image1.png" ContentType="image/png"/>
  <Override PartName="/ppt/media/image6.png" ContentType="image/png"/>
  <Override PartName="/ppt/media/image21.png" ContentType="image/png"/>
  <Override PartName="/ppt/slides/slide5.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Override PartName="/ppt/slides/slide1.xml" ContentType="application/vnd.openxmlformats-officedocument.presentationml.slide+xml"/>
  <Override PartName="/ppt/slides/_rels/slide3.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slide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Slides/_rels/notesSlide2.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notesSlide6.xml" ContentType="application/vnd.openxmlformats-officedocument.presentationml.notesSlide+xml"/>
  <Override PartName="/ppt/notesSlides/notesSlide3.xml" ContentType="application/vnd.openxmlformats-officedocument.presentationml.notesSlide+xml"/>
  <Override PartName="/ppt/notesSlides/notesSlide7.xml" ContentType="application/vnd.openxmlformats-officedocument.presentationml.notesSlide+xml"/>
  <Override PartName="/ppt/notesSlides/notesSlide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slideMasters/_rels/slideMaster2.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docProps/app.xml" ContentType="application/vnd.openxmlformats-officedocument.extended-properties+xml"/>
  <Override PartName="/docProps/custom.xml" ContentType="application/vnd.openxmlformats-officedocument.custom-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
</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type="sldImg"/>
          </p:nvPr>
        </p:nvSpPr>
        <p:spPr>
          <a:xfrm>
            <a:off x="533520" y="764280"/>
            <a:ext cx="6704640" cy="3771360"/>
          </a:xfrm>
          <a:prstGeom prst="rect">
            <a:avLst/>
          </a:prstGeom>
        </p:spPr>
        <p:txBody>
          <a:bodyPr lIns="0" rIns="0" tIns="0" bIns="0" anchor="ctr">
            <a:noAutofit/>
          </a:bodyPr>
          <a:p>
            <a:r>
              <a:rPr b="0" lang="pt-BR" sz="1800" spc="-1" strike="noStrike">
                <a:solidFill>
                  <a:srgbClr val="000000"/>
                </a:solidFill>
                <a:latin typeface="Calibri"/>
              </a:rPr>
              <a:t>Click to move the slide</a:t>
            </a:r>
            <a:endParaRPr b="0" lang="pt-BR" sz="1800" spc="-1" strike="noStrike">
              <a:solidFill>
                <a:srgbClr val="000000"/>
              </a:solidFill>
              <a:latin typeface="Calibri"/>
            </a:endParaRPr>
          </a:p>
        </p:txBody>
      </p:sp>
      <p:sp>
        <p:nvSpPr>
          <p:cNvPr id="129" name="PlaceHolder 2"/>
          <p:cNvSpPr>
            <a:spLocks noGrp="1"/>
          </p:cNvSpPr>
          <p:nvPr>
            <p:ph type="body"/>
          </p:nvPr>
        </p:nvSpPr>
        <p:spPr>
          <a:xfrm>
            <a:off x="777240" y="4777560"/>
            <a:ext cx="6217560" cy="4525920"/>
          </a:xfrm>
          <a:prstGeom prst="rect">
            <a:avLst/>
          </a:prstGeom>
        </p:spPr>
        <p:txBody>
          <a:bodyPr lIns="0" rIns="0" tIns="0" bIns="0">
            <a:noAutofit/>
          </a:bodyPr>
          <a:p>
            <a:r>
              <a:rPr b="0" lang="pt-BR" sz="2000" spc="-1" strike="noStrike">
                <a:latin typeface="Arial"/>
              </a:rPr>
              <a:t>Click to edit the notes format</a:t>
            </a:r>
            <a:endParaRPr b="0" lang="pt-BR" sz="2000" spc="-1" strike="noStrike">
              <a:latin typeface="Arial"/>
            </a:endParaRPr>
          </a:p>
        </p:txBody>
      </p:sp>
      <p:sp>
        <p:nvSpPr>
          <p:cNvPr id="130" name="PlaceHolder 3"/>
          <p:cNvSpPr>
            <a:spLocks noGrp="1"/>
          </p:cNvSpPr>
          <p:nvPr>
            <p:ph type="hdr"/>
          </p:nvPr>
        </p:nvSpPr>
        <p:spPr>
          <a:xfrm>
            <a:off x="0" y="0"/>
            <a:ext cx="3372840" cy="502560"/>
          </a:xfrm>
          <a:prstGeom prst="rect">
            <a:avLst/>
          </a:prstGeom>
        </p:spPr>
        <p:txBody>
          <a:bodyPr lIns="0" rIns="0" tIns="0" bIns="0">
            <a:noAutofit/>
          </a:bodyPr>
          <a:p>
            <a:r>
              <a:rPr b="0" lang="pt-BR" sz="1400" spc="-1" strike="noStrike">
                <a:latin typeface="Times New Roman"/>
              </a:rPr>
              <a:t>&lt;header&gt;</a:t>
            </a:r>
            <a:endParaRPr b="0" lang="pt-BR" sz="1400" spc="-1" strike="noStrike">
              <a:latin typeface="Times New Roman"/>
            </a:endParaRPr>
          </a:p>
        </p:txBody>
      </p:sp>
      <p:sp>
        <p:nvSpPr>
          <p:cNvPr id="131" name="PlaceHolder 4"/>
          <p:cNvSpPr>
            <a:spLocks noGrp="1"/>
          </p:cNvSpPr>
          <p:nvPr>
            <p:ph type="dt"/>
          </p:nvPr>
        </p:nvSpPr>
        <p:spPr>
          <a:xfrm>
            <a:off x="4399200" y="0"/>
            <a:ext cx="3372840" cy="502560"/>
          </a:xfrm>
          <a:prstGeom prst="rect">
            <a:avLst/>
          </a:prstGeom>
        </p:spPr>
        <p:txBody>
          <a:bodyPr lIns="0" rIns="0" tIns="0" bIns="0">
            <a:noAutofit/>
          </a:bodyPr>
          <a:p>
            <a:pPr algn="r"/>
            <a:r>
              <a:rPr b="0" lang="pt-BR" sz="1400" spc="-1" strike="noStrike">
                <a:latin typeface="Times New Roman"/>
              </a:rPr>
              <a:t>&lt;date/time&gt;</a:t>
            </a:r>
            <a:endParaRPr b="0" lang="pt-BR" sz="1400" spc="-1" strike="noStrike">
              <a:latin typeface="Times New Roman"/>
            </a:endParaRPr>
          </a:p>
        </p:txBody>
      </p:sp>
      <p:sp>
        <p:nvSpPr>
          <p:cNvPr id="132" name="PlaceHolder 5"/>
          <p:cNvSpPr>
            <a:spLocks noGrp="1"/>
          </p:cNvSpPr>
          <p:nvPr>
            <p:ph type="ftr"/>
          </p:nvPr>
        </p:nvSpPr>
        <p:spPr>
          <a:xfrm>
            <a:off x="0" y="9555480"/>
            <a:ext cx="3372840" cy="502560"/>
          </a:xfrm>
          <a:prstGeom prst="rect">
            <a:avLst/>
          </a:prstGeom>
        </p:spPr>
        <p:txBody>
          <a:bodyPr lIns="0" rIns="0" tIns="0" bIns="0" anchor="b">
            <a:noAutofit/>
          </a:bodyPr>
          <a:p>
            <a:r>
              <a:rPr b="0" lang="pt-BR" sz="1400" spc="-1" strike="noStrike">
                <a:latin typeface="Times New Roman"/>
              </a:rPr>
              <a:t>&lt;footer&gt;</a:t>
            </a:r>
            <a:endParaRPr b="0" lang="pt-BR" sz="1400" spc="-1" strike="noStrike">
              <a:latin typeface="Times New Roman"/>
            </a:endParaRPr>
          </a:p>
        </p:txBody>
      </p:sp>
      <p:sp>
        <p:nvSpPr>
          <p:cNvPr id="133" name="PlaceHolder 6"/>
          <p:cNvSpPr>
            <a:spLocks noGrp="1"/>
          </p:cNvSpPr>
          <p:nvPr>
            <p:ph type="sldNum"/>
          </p:nvPr>
        </p:nvSpPr>
        <p:spPr>
          <a:xfrm>
            <a:off x="4399200" y="9555480"/>
            <a:ext cx="3372840" cy="502560"/>
          </a:xfrm>
          <a:prstGeom prst="rect">
            <a:avLst/>
          </a:prstGeom>
        </p:spPr>
        <p:txBody>
          <a:bodyPr lIns="0" rIns="0" tIns="0" bIns="0" anchor="b">
            <a:noAutofit/>
          </a:bodyPr>
          <a:p>
            <a:pPr algn="r"/>
            <a:fld id="{2FC22F36-681D-4D31-8C9E-7CC95B13764F}" type="slidenum">
              <a:rPr b="0" lang="pt-BR" sz="1400" spc="-1" strike="noStrike">
                <a:latin typeface="Times New Roman"/>
              </a:rPr>
              <a:t>&lt;number&gt;</a:t>
            </a:fld>
            <a:endParaRPr b="0" lang="pt-BR"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PlaceHolder 1"/>
          <p:cNvSpPr>
            <a:spLocks noGrp="1"/>
          </p:cNvSpPr>
          <p:nvPr>
            <p:ph type="sldImg"/>
          </p:nvPr>
        </p:nvSpPr>
        <p:spPr>
          <a:xfrm>
            <a:off x="1371600" y="1143000"/>
            <a:ext cx="4114440" cy="3085920"/>
          </a:xfrm>
          <a:prstGeom prst="rect">
            <a:avLst/>
          </a:prstGeom>
        </p:spPr>
      </p:sp>
      <p:sp>
        <p:nvSpPr>
          <p:cNvPr id="191" name="PlaceHolder 2"/>
          <p:cNvSpPr>
            <a:spLocks noGrp="1"/>
          </p:cNvSpPr>
          <p:nvPr>
            <p:ph type="body"/>
          </p:nvPr>
        </p:nvSpPr>
        <p:spPr>
          <a:xfrm>
            <a:off x="685800" y="4400640"/>
            <a:ext cx="5486040" cy="3600000"/>
          </a:xfrm>
          <a:prstGeom prst="rect">
            <a:avLst/>
          </a:prstGeom>
        </p:spPr>
        <p:txBody>
          <a:bodyPr>
            <a:noAutofit/>
          </a:bodyPr>
          <a:p>
            <a:endParaRPr b="0" lang="pt-BR" sz="2000" spc="-1" strike="noStrike">
              <a:latin typeface="Arial"/>
            </a:endParaRPr>
          </a:p>
        </p:txBody>
      </p:sp>
      <p:sp>
        <p:nvSpPr>
          <p:cNvPr id="192" name="TextShape 3"/>
          <p:cNvSpPr txBox="1"/>
          <p:nvPr/>
        </p:nvSpPr>
        <p:spPr>
          <a:xfrm>
            <a:off x="3884760" y="8685360"/>
            <a:ext cx="2971440" cy="458280"/>
          </a:xfrm>
          <a:prstGeom prst="rect">
            <a:avLst/>
          </a:prstGeom>
          <a:noFill/>
          <a:ln>
            <a:noFill/>
          </a:ln>
        </p:spPr>
        <p:txBody>
          <a:bodyPr anchor="b">
            <a:noAutofit/>
          </a:bodyPr>
          <a:p>
            <a:pPr algn="r">
              <a:lnSpc>
                <a:spcPct val="100000"/>
              </a:lnSpc>
            </a:pPr>
            <a:fld id="{FDA49F87-454D-4D71-8D1A-7456DC98B719}" type="slidenum">
              <a:rPr b="0" lang="pt-BR" sz="1200" spc="-1" strike="noStrike">
                <a:solidFill>
                  <a:srgbClr val="000000"/>
                </a:solidFill>
                <a:latin typeface="+mn-lt"/>
                <a:ea typeface="+mn-ea"/>
              </a:rPr>
              <a:t>&lt;number&gt;</a:t>
            </a:fld>
            <a:endParaRPr b="0" lang="pt-BR"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PlaceHolder 1"/>
          <p:cNvSpPr>
            <a:spLocks noGrp="1"/>
          </p:cNvSpPr>
          <p:nvPr>
            <p:ph type="sldImg"/>
          </p:nvPr>
        </p:nvSpPr>
        <p:spPr>
          <a:xfrm>
            <a:off x="1371600" y="1143000"/>
            <a:ext cx="4114440" cy="3085920"/>
          </a:xfrm>
          <a:prstGeom prst="rect">
            <a:avLst/>
          </a:prstGeom>
        </p:spPr>
      </p:sp>
      <p:sp>
        <p:nvSpPr>
          <p:cNvPr id="194" name="PlaceHolder 2"/>
          <p:cNvSpPr>
            <a:spLocks noGrp="1"/>
          </p:cNvSpPr>
          <p:nvPr>
            <p:ph type="body"/>
          </p:nvPr>
        </p:nvSpPr>
        <p:spPr>
          <a:xfrm>
            <a:off x="685800" y="4400640"/>
            <a:ext cx="5486040" cy="3600000"/>
          </a:xfrm>
          <a:prstGeom prst="rect">
            <a:avLst/>
          </a:prstGeom>
        </p:spPr>
        <p:txBody>
          <a:bodyPr>
            <a:noAutofit/>
          </a:bodyPr>
          <a:p>
            <a:endParaRPr b="0" lang="pt-BR" sz="2000" spc="-1" strike="noStrike">
              <a:latin typeface="Arial"/>
            </a:endParaRPr>
          </a:p>
        </p:txBody>
      </p:sp>
      <p:sp>
        <p:nvSpPr>
          <p:cNvPr id="195" name="TextShape 3"/>
          <p:cNvSpPr txBox="1"/>
          <p:nvPr/>
        </p:nvSpPr>
        <p:spPr>
          <a:xfrm>
            <a:off x="3884760" y="8685360"/>
            <a:ext cx="2971440" cy="458280"/>
          </a:xfrm>
          <a:prstGeom prst="rect">
            <a:avLst/>
          </a:prstGeom>
          <a:noFill/>
          <a:ln>
            <a:noFill/>
          </a:ln>
        </p:spPr>
        <p:txBody>
          <a:bodyPr anchor="b">
            <a:noAutofit/>
          </a:bodyPr>
          <a:p>
            <a:pPr algn="r">
              <a:lnSpc>
                <a:spcPct val="100000"/>
              </a:lnSpc>
            </a:pPr>
            <a:fld id="{68347E98-8334-4845-A748-002C1919C11A}" type="slidenum">
              <a:rPr b="0" lang="pt-BR" sz="1200" spc="-1" strike="noStrike">
                <a:solidFill>
                  <a:srgbClr val="000000"/>
                </a:solidFill>
                <a:latin typeface="+mn-lt"/>
                <a:ea typeface="+mn-ea"/>
              </a:rPr>
              <a:t>&lt;number&gt;</a:t>
            </a:fld>
            <a:endParaRPr b="0" lang="pt-BR"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type="sldImg"/>
          </p:nvPr>
        </p:nvSpPr>
        <p:spPr>
          <a:xfrm>
            <a:off x="1371600" y="1143000"/>
            <a:ext cx="4114440" cy="3085920"/>
          </a:xfrm>
          <a:prstGeom prst="rect">
            <a:avLst/>
          </a:prstGeom>
        </p:spPr>
      </p:sp>
      <p:sp>
        <p:nvSpPr>
          <p:cNvPr id="197" name="PlaceHolder 2"/>
          <p:cNvSpPr>
            <a:spLocks noGrp="1"/>
          </p:cNvSpPr>
          <p:nvPr>
            <p:ph type="body"/>
          </p:nvPr>
        </p:nvSpPr>
        <p:spPr>
          <a:xfrm>
            <a:off x="685800" y="4400640"/>
            <a:ext cx="5486040" cy="3600000"/>
          </a:xfrm>
          <a:prstGeom prst="rect">
            <a:avLst/>
          </a:prstGeom>
        </p:spPr>
        <p:txBody>
          <a:bodyPr>
            <a:noAutofit/>
          </a:bodyPr>
          <a:p>
            <a:endParaRPr b="0" lang="pt-BR" sz="2000" spc="-1" strike="noStrike">
              <a:latin typeface="Arial"/>
            </a:endParaRPr>
          </a:p>
        </p:txBody>
      </p:sp>
      <p:sp>
        <p:nvSpPr>
          <p:cNvPr id="198" name="TextShape 3"/>
          <p:cNvSpPr txBox="1"/>
          <p:nvPr/>
        </p:nvSpPr>
        <p:spPr>
          <a:xfrm>
            <a:off x="3884760" y="8685360"/>
            <a:ext cx="2971440" cy="458280"/>
          </a:xfrm>
          <a:prstGeom prst="rect">
            <a:avLst/>
          </a:prstGeom>
          <a:noFill/>
          <a:ln>
            <a:noFill/>
          </a:ln>
        </p:spPr>
        <p:txBody>
          <a:bodyPr anchor="b">
            <a:noAutofit/>
          </a:bodyPr>
          <a:p>
            <a:pPr algn="r">
              <a:lnSpc>
                <a:spcPct val="100000"/>
              </a:lnSpc>
            </a:pPr>
            <a:fld id="{DF0693A7-B2AF-465E-BADC-F6242746FB26}" type="slidenum">
              <a:rPr b="0" lang="pt-BR" sz="1200" spc="-1" strike="noStrike">
                <a:solidFill>
                  <a:srgbClr val="000000"/>
                </a:solidFill>
                <a:latin typeface="+mn-lt"/>
                <a:ea typeface="+mn-ea"/>
              </a:rPr>
              <a:t>&lt;number&gt;</a:t>
            </a:fld>
            <a:endParaRPr b="0" lang="pt-BR" sz="12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PlaceHolder 1"/>
          <p:cNvSpPr>
            <a:spLocks noGrp="1"/>
          </p:cNvSpPr>
          <p:nvPr>
            <p:ph type="sldImg"/>
          </p:nvPr>
        </p:nvSpPr>
        <p:spPr>
          <a:xfrm>
            <a:off x="1371600" y="1143000"/>
            <a:ext cx="4114440" cy="3085920"/>
          </a:xfrm>
          <a:prstGeom prst="rect">
            <a:avLst/>
          </a:prstGeom>
        </p:spPr>
      </p:sp>
      <p:sp>
        <p:nvSpPr>
          <p:cNvPr id="200" name="PlaceHolder 2"/>
          <p:cNvSpPr>
            <a:spLocks noGrp="1"/>
          </p:cNvSpPr>
          <p:nvPr>
            <p:ph type="body"/>
          </p:nvPr>
        </p:nvSpPr>
        <p:spPr>
          <a:xfrm>
            <a:off x="685800" y="4400640"/>
            <a:ext cx="5486040" cy="3600000"/>
          </a:xfrm>
          <a:prstGeom prst="rect">
            <a:avLst/>
          </a:prstGeom>
        </p:spPr>
        <p:txBody>
          <a:bodyPr>
            <a:noAutofit/>
          </a:bodyPr>
          <a:p>
            <a:endParaRPr b="0" lang="pt-BR" sz="2000" spc="-1" strike="noStrike">
              <a:latin typeface="Arial"/>
            </a:endParaRPr>
          </a:p>
        </p:txBody>
      </p:sp>
      <p:sp>
        <p:nvSpPr>
          <p:cNvPr id="201" name="TextShape 3"/>
          <p:cNvSpPr txBox="1"/>
          <p:nvPr/>
        </p:nvSpPr>
        <p:spPr>
          <a:xfrm>
            <a:off x="3884760" y="8685360"/>
            <a:ext cx="2971440" cy="458280"/>
          </a:xfrm>
          <a:prstGeom prst="rect">
            <a:avLst/>
          </a:prstGeom>
          <a:noFill/>
          <a:ln>
            <a:noFill/>
          </a:ln>
        </p:spPr>
        <p:txBody>
          <a:bodyPr anchor="b">
            <a:noAutofit/>
          </a:bodyPr>
          <a:p>
            <a:pPr algn="r">
              <a:lnSpc>
                <a:spcPct val="100000"/>
              </a:lnSpc>
            </a:pPr>
            <a:fld id="{430E75F1-F972-46DF-AC9C-82F1EEEE945A}" type="slidenum">
              <a:rPr b="0" lang="pt-BR" sz="1200" spc="-1" strike="noStrike">
                <a:solidFill>
                  <a:srgbClr val="000000"/>
                </a:solidFill>
                <a:latin typeface="+mn-lt"/>
                <a:ea typeface="+mn-ea"/>
              </a:rPr>
              <a:t>&lt;number&gt;</a:t>
            </a:fld>
            <a:endParaRPr b="0" lang="pt-BR"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PlaceHolder 1"/>
          <p:cNvSpPr>
            <a:spLocks noGrp="1"/>
          </p:cNvSpPr>
          <p:nvPr>
            <p:ph type="sldImg"/>
          </p:nvPr>
        </p:nvSpPr>
        <p:spPr>
          <a:xfrm>
            <a:off x="1371600" y="1143000"/>
            <a:ext cx="4114440" cy="3085920"/>
          </a:xfrm>
          <a:prstGeom prst="rect">
            <a:avLst/>
          </a:prstGeom>
        </p:spPr>
      </p:sp>
      <p:sp>
        <p:nvSpPr>
          <p:cNvPr id="203" name="PlaceHolder 2"/>
          <p:cNvSpPr>
            <a:spLocks noGrp="1"/>
          </p:cNvSpPr>
          <p:nvPr>
            <p:ph type="body"/>
          </p:nvPr>
        </p:nvSpPr>
        <p:spPr>
          <a:xfrm>
            <a:off x="685800" y="4400640"/>
            <a:ext cx="5486040" cy="3600000"/>
          </a:xfrm>
          <a:prstGeom prst="rect">
            <a:avLst/>
          </a:prstGeom>
        </p:spPr>
        <p:txBody>
          <a:bodyPr>
            <a:noAutofit/>
          </a:bodyPr>
          <a:p>
            <a:endParaRPr b="0" lang="pt-BR" sz="2000" spc="-1" strike="noStrike">
              <a:latin typeface="Arial"/>
            </a:endParaRPr>
          </a:p>
        </p:txBody>
      </p:sp>
      <p:sp>
        <p:nvSpPr>
          <p:cNvPr id="204" name="TextShape 3"/>
          <p:cNvSpPr txBox="1"/>
          <p:nvPr/>
        </p:nvSpPr>
        <p:spPr>
          <a:xfrm>
            <a:off x="3884760" y="8685360"/>
            <a:ext cx="2971440" cy="458280"/>
          </a:xfrm>
          <a:prstGeom prst="rect">
            <a:avLst/>
          </a:prstGeom>
          <a:noFill/>
          <a:ln>
            <a:noFill/>
          </a:ln>
        </p:spPr>
        <p:txBody>
          <a:bodyPr anchor="b">
            <a:noAutofit/>
          </a:bodyPr>
          <a:p>
            <a:pPr algn="r">
              <a:lnSpc>
                <a:spcPct val="100000"/>
              </a:lnSpc>
            </a:pPr>
            <a:fld id="{D3846F64-9429-4362-AFB8-ADBBCF30A1B5}" type="slidenum">
              <a:rPr b="0" lang="pt-BR" sz="1200" spc="-1" strike="noStrike">
                <a:solidFill>
                  <a:srgbClr val="000000"/>
                </a:solidFill>
                <a:latin typeface="+mn-lt"/>
                <a:ea typeface="+mn-ea"/>
              </a:rPr>
              <a:t>&lt;number&gt;</a:t>
            </a:fld>
            <a:endParaRPr b="0" lang="pt-BR"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PlaceHolder 1"/>
          <p:cNvSpPr>
            <a:spLocks noGrp="1"/>
          </p:cNvSpPr>
          <p:nvPr>
            <p:ph type="sldImg"/>
          </p:nvPr>
        </p:nvSpPr>
        <p:spPr>
          <a:xfrm>
            <a:off x="1371600" y="1143000"/>
            <a:ext cx="4114440" cy="3085920"/>
          </a:xfrm>
          <a:prstGeom prst="rect">
            <a:avLst/>
          </a:prstGeom>
        </p:spPr>
      </p:sp>
      <p:sp>
        <p:nvSpPr>
          <p:cNvPr id="206" name="PlaceHolder 2"/>
          <p:cNvSpPr>
            <a:spLocks noGrp="1"/>
          </p:cNvSpPr>
          <p:nvPr>
            <p:ph type="body"/>
          </p:nvPr>
        </p:nvSpPr>
        <p:spPr>
          <a:xfrm>
            <a:off x="685800" y="4400640"/>
            <a:ext cx="5486040" cy="3600000"/>
          </a:xfrm>
          <a:prstGeom prst="rect">
            <a:avLst/>
          </a:prstGeom>
        </p:spPr>
        <p:txBody>
          <a:bodyPr>
            <a:noAutofit/>
          </a:bodyPr>
          <a:p>
            <a:endParaRPr b="0" lang="pt-BR" sz="2000" spc="-1" strike="noStrike">
              <a:latin typeface="Arial"/>
            </a:endParaRPr>
          </a:p>
        </p:txBody>
      </p:sp>
      <p:sp>
        <p:nvSpPr>
          <p:cNvPr id="207" name="TextShape 3"/>
          <p:cNvSpPr txBox="1"/>
          <p:nvPr/>
        </p:nvSpPr>
        <p:spPr>
          <a:xfrm>
            <a:off x="3884760" y="8685360"/>
            <a:ext cx="2971440" cy="458280"/>
          </a:xfrm>
          <a:prstGeom prst="rect">
            <a:avLst/>
          </a:prstGeom>
          <a:noFill/>
          <a:ln>
            <a:noFill/>
          </a:ln>
        </p:spPr>
        <p:txBody>
          <a:bodyPr anchor="b">
            <a:noAutofit/>
          </a:bodyPr>
          <a:p>
            <a:pPr algn="r">
              <a:lnSpc>
                <a:spcPct val="100000"/>
              </a:lnSpc>
            </a:pPr>
            <a:fld id="{296A515E-96B1-494A-859A-8710109A2A51}" type="slidenum">
              <a:rPr b="0" lang="pt-BR" sz="1200" spc="-1" strike="noStrike">
                <a:solidFill>
                  <a:srgbClr val="000000"/>
                </a:solidFill>
                <a:latin typeface="+mn-lt"/>
                <a:ea typeface="+mn-ea"/>
              </a:rPr>
              <a:t>&lt;number&gt;</a:t>
            </a:fld>
            <a:endParaRPr b="0" lang="pt-BR"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29" name="PlaceHolder 2"/>
          <p:cNvSpPr>
            <a:spLocks noGrp="1"/>
          </p:cNvSpPr>
          <p:nvPr>
            <p:ph type="body"/>
          </p:nvPr>
        </p:nvSpPr>
        <p:spPr>
          <a:xfrm>
            <a:off x="457200" y="1604520"/>
            <a:ext cx="822924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30" name="PlaceHolder 3"/>
          <p:cNvSpPr>
            <a:spLocks noGrp="1"/>
          </p:cNvSpPr>
          <p:nvPr>
            <p:ph type="body"/>
          </p:nvPr>
        </p:nvSpPr>
        <p:spPr>
          <a:xfrm>
            <a:off x="457200" y="3682080"/>
            <a:ext cx="822924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32" name="PlaceHolder 2"/>
          <p:cNvSpPr>
            <a:spLocks noGrp="1"/>
          </p:cNvSpPr>
          <p:nvPr>
            <p:ph type="body"/>
          </p:nvPr>
        </p:nvSpPr>
        <p:spPr>
          <a:xfrm>
            <a:off x="45720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33" name="PlaceHolder 3"/>
          <p:cNvSpPr>
            <a:spLocks noGrp="1"/>
          </p:cNvSpPr>
          <p:nvPr>
            <p:ph type="body"/>
          </p:nvPr>
        </p:nvSpPr>
        <p:spPr>
          <a:xfrm>
            <a:off x="467424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34" name="PlaceHolder 4"/>
          <p:cNvSpPr>
            <a:spLocks noGrp="1"/>
          </p:cNvSpPr>
          <p:nvPr>
            <p:ph type="body"/>
          </p:nvPr>
        </p:nvSpPr>
        <p:spPr>
          <a:xfrm>
            <a:off x="45720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35" name="PlaceHolder 5"/>
          <p:cNvSpPr>
            <a:spLocks noGrp="1"/>
          </p:cNvSpPr>
          <p:nvPr>
            <p:ph type="body"/>
          </p:nvPr>
        </p:nvSpPr>
        <p:spPr>
          <a:xfrm>
            <a:off x="467424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37" name="PlaceHolder 2"/>
          <p:cNvSpPr>
            <a:spLocks noGrp="1"/>
          </p:cNvSpPr>
          <p:nvPr>
            <p:ph type="body"/>
          </p:nvPr>
        </p:nvSpPr>
        <p:spPr>
          <a:xfrm>
            <a:off x="457200" y="160452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38" name="PlaceHolder 3"/>
          <p:cNvSpPr>
            <a:spLocks noGrp="1"/>
          </p:cNvSpPr>
          <p:nvPr>
            <p:ph type="body"/>
          </p:nvPr>
        </p:nvSpPr>
        <p:spPr>
          <a:xfrm>
            <a:off x="3239640" y="160452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39" name="PlaceHolder 4"/>
          <p:cNvSpPr>
            <a:spLocks noGrp="1"/>
          </p:cNvSpPr>
          <p:nvPr>
            <p:ph type="body"/>
          </p:nvPr>
        </p:nvSpPr>
        <p:spPr>
          <a:xfrm>
            <a:off x="6022080" y="160452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40" name="PlaceHolder 5"/>
          <p:cNvSpPr>
            <a:spLocks noGrp="1"/>
          </p:cNvSpPr>
          <p:nvPr>
            <p:ph type="body"/>
          </p:nvPr>
        </p:nvSpPr>
        <p:spPr>
          <a:xfrm>
            <a:off x="457200" y="368208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41" name="PlaceHolder 6"/>
          <p:cNvSpPr>
            <a:spLocks noGrp="1"/>
          </p:cNvSpPr>
          <p:nvPr>
            <p:ph type="body"/>
          </p:nvPr>
        </p:nvSpPr>
        <p:spPr>
          <a:xfrm>
            <a:off x="3239640" y="368208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42" name="PlaceHolder 7"/>
          <p:cNvSpPr>
            <a:spLocks noGrp="1"/>
          </p:cNvSpPr>
          <p:nvPr>
            <p:ph type="body"/>
          </p:nvPr>
        </p:nvSpPr>
        <p:spPr>
          <a:xfrm>
            <a:off x="6022080" y="368208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49"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51" name="PlaceHolder 2"/>
          <p:cNvSpPr>
            <a:spLocks noGrp="1"/>
          </p:cNvSpPr>
          <p:nvPr>
            <p:ph type="body"/>
          </p:nvPr>
        </p:nvSpPr>
        <p:spPr>
          <a:xfrm>
            <a:off x="457200" y="1604520"/>
            <a:ext cx="8229240" cy="397728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53" name="PlaceHolder 2"/>
          <p:cNvSpPr>
            <a:spLocks noGrp="1"/>
          </p:cNvSpPr>
          <p:nvPr>
            <p:ph type="body"/>
          </p:nvPr>
        </p:nvSpPr>
        <p:spPr>
          <a:xfrm>
            <a:off x="45720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
        <p:nvSpPr>
          <p:cNvPr id="54" name="PlaceHolder 3"/>
          <p:cNvSpPr>
            <a:spLocks noGrp="1"/>
          </p:cNvSpPr>
          <p:nvPr>
            <p:ph type="body"/>
          </p:nvPr>
        </p:nvSpPr>
        <p:spPr>
          <a:xfrm>
            <a:off x="467424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685800" y="1122480"/>
            <a:ext cx="7772040" cy="110667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58" name="PlaceHolder 2"/>
          <p:cNvSpPr>
            <a:spLocks noGrp="1"/>
          </p:cNvSpPr>
          <p:nvPr>
            <p:ph type="body"/>
          </p:nvPr>
        </p:nvSpPr>
        <p:spPr>
          <a:xfrm>
            <a:off x="45720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59" name="PlaceHolder 3"/>
          <p:cNvSpPr>
            <a:spLocks noGrp="1"/>
          </p:cNvSpPr>
          <p:nvPr>
            <p:ph type="body"/>
          </p:nvPr>
        </p:nvSpPr>
        <p:spPr>
          <a:xfrm>
            <a:off x="467424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
        <p:nvSpPr>
          <p:cNvPr id="60" name="PlaceHolder 4"/>
          <p:cNvSpPr>
            <a:spLocks noGrp="1"/>
          </p:cNvSpPr>
          <p:nvPr>
            <p:ph type="body"/>
          </p:nvPr>
        </p:nvSpPr>
        <p:spPr>
          <a:xfrm>
            <a:off x="45720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8"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62" name="PlaceHolder 2"/>
          <p:cNvSpPr>
            <a:spLocks noGrp="1"/>
          </p:cNvSpPr>
          <p:nvPr>
            <p:ph type="body"/>
          </p:nvPr>
        </p:nvSpPr>
        <p:spPr>
          <a:xfrm>
            <a:off x="45720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
        <p:nvSpPr>
          <p:cNvPr id="63" name="PlaceHolder 3"/>
          <p:cNvSpPr>
            <a:spLocks noGrp="1"/>
          </p:cNvSpPr>
          <p:nvPr>
            <p:ph type="body"/>
          </p:nvPr>
        </p:nvSpPr>
        <p:spPr>
          <a:xfrm>
            <a:off x="467424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64" name="PlaceHolder 4"/>
          <p:cNvSpPr>
            <a:spLocks noGrp="1"/>
          </p:cNvSpPr>
          <p:nvPr>
            <p:ph type="body"/>
          </p:nvPr>
        </p:nvSpPr>
        <p:spPr>
          <a:xfrm>
            <a:off x="467424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66" name="PlaceHolder 2"/>
          <p:cNvSpPr>
            <a:spLocks noGrp="1"/>
          </p:cNvSpPr>
          <p:nvPr>
            <p:ph type="body"/>
          </p:nvPr>
        </p:nvSpPr>
        <p:spPr>
          <a:xfrm>
            <a:off x="45720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67" name="PlaceHolder 3"/>
          <p:cNvSpPr>
            <a:spLocks noGrp="1"/>
          </p:cNvSpPr>
          <p:nvPr>
            <p:ph type="body"/>
          </p:nvPr>
        </p:nvSpPr>
        <p:spPr>
          <a:xfrm>
            <a:off x="467424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68" name="PlaceHolder 4"/>
          <p:cNvSpPr>
            <a:spLocks noGrp="1"/>
          </p:cNvSpPr>
          <p:nvPr>
            <p:ph type="body"/>
          </p:nvPr>
        </p:nvSpPr>
        <p:spPr>
          <a:xfrm>
            <a:off x="457200" y="3682080"/>
            <a:ext cx="822924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70" name="PlaceHolder 2"/>
          <p:cNvSpPr>
            <a:spLocks noGrp="1"/>
          </p:cNvSpPr>
          <p:nvPr>
            <p:ph type="body"/>
          </p:nvPr>
        </p:nvSpPr>
        <p:spPr>
          <a:xfrm>
            <a:off x="457200" y="1604520"/>
            <a:ext cx="822924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71" name="PlaceHolder 3"/>
          <p:cNvSpPr>
            <a:spLocks noGrp="1"/>
          </p:cNvSpPr>
          <p:nvPr>
            <p:ph type="body"/>
          </p:nvPr>
        </p:nvSpPr>
        <p:spPr>
          <a:xfrm>
            <a:off x="457200" y="3682080"/>
            <a:ext cx="822924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73" name="PlaceHolder 2"/>
          <p:cNvSpPr>
            <a:spLocks noGrp="1"/>
          </p:cNvSpPr>
          <p:nvPr>
            <p:ph type="body"/>
          </p:nvPr>
        </p:nvSpPr>
        <p:spPr>
          <a:xfrm>
            <a:off x="45720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74" name="PlaceHolder 3"/>
          <p:cNvSpPr>
            <a:spLocks noGrp="1"/>
          </p:cNvSpPr>
          <p:nvPr>
            <p:ph type="body"/>
          </p:nvPr>
        </p:nvSpPr>
        <p:spPr>
          <a:xfrm>
            <a:off x="467424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75" name="PlaceHolder 4"/>
          <p:cNvSpPr>
            <a:spLocks noGrp="1"/>
          </p:cNvSpPr>
          <p:nvPr>
            <p:ph type="body"/>
          </p:nvPr>
        </p:nvSpPr>
        <p:spPr>
          <a:xfrm>
            <a:off x="45720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76" name="PlaceHolder 5"/>
          <p:cNvSpPr>
            <a:spLocks noGrp="1"/>
          </p:cNvSpPr>
          <p:nvPr>
            <p:ph type="body"/>
          </p:nvPr>
        </p:nvSpPr>
        <p:spPr>
          <a:xfrm>
            <a:off x="467424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78" name="PlaceHolder 2"/>
          <p:cNvSpPr>
            <a:spLocks noGrp="1"/>
          </p:cNvSpPr>
          <p:nvPr>
            <p:ph type="body"/>
          </p:nvPr>
        </p:nvSpPr>
        <p:spPr>
          <a:xfrm>
            <a:off x="457200" y="160452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79" name="PlaceHolder 3"/>
          <p:cNvSpPr>
            <a:spLocks noGrp="1"/>
          </p:cNvSpPr>
          <p:nvPr>
            <p:ph type="body"/>
          </p:nvPr>
        </p:nvSpPr>
        <p:spPr>
          <a:xfrm>
            <a:off x="3239640" y="160452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80" name="PlaceHolder 4"/>
          <p:cNvSpPr>
            <a:spLocks noGrp="1"/>
          </p:cNvSpPr>
          <p:nvPr>
            <p:ph type="body"/>
          </p:nvPr>
        </p:nvSpPr>
        <p:spPr>
          <a:xfrm>
            <a:off x="6022080" y="160452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81" name="PlaceHolder 5"/>
          <p:cNvSpPr>
            <a:spLocks noGrp="1"/>
          </p:cNvSpPr>
          <p:nvPr>
            <p:ph type="body"/>
          </p:nvPr>
        </p:nvSpPr>
        <p:spPr>
          <a:xfrm>
            <a:off x="457200" y="368208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82" name="PlaceHolder 6"/>
          <p:cNvSpPr>
            <a:spLocks noGrp="1"/>
          </p:cNvSpPr>
          <p:nvPr>
            <p:ph type="body"/>
          </p:nvPr>
        </p:nvSpPr>
        <p:spPr>
          <a:xfrm>
            <a:off x="3239640" y="368208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83" name="PlaceHolder 7"/>
          <p:cNvSpPr>
            <a:spLocks noGrp="1"/>
          </p:cNvSpPr>
          <p:nvPr>
            <p:ph type="body"/>
          </p:nvPr>
        </p:nvSpPr>
        <p:spPr>
          <a:xfrm>
            <a:off x="6022080" y="368208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93"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95" name="PlaceHolder 2"/>
          <p:cNvSpPr>
            <a:spLocks noGrp="1"/>
          </p:cNvSpPr>
          <p:nvPr>
            <p:ph type="body"/>
          </p:nvPr>
        </p:nvSpPr>
        <p:spPr>
          <a:xfrm>
            <a:off x="457200" y="1604520"/>
            <a:ext cx="8229240" cy="397728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97" name="PlaceHolder 2"/>
          <p:cNvSpPr>
            <a:spLocks noGrp="1"/>
          </p:cNvSpPr>
          <p:nvPr>
            <p:ph type="body"/>
          </p:nvPr>
        </p:nvSpPr>
        <p:spPr>
          <a:xfrm>
            <a:off x="45720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
        <p:nvSpPr>
          <p:cNvPr id="98" name="PlaceHolder 3"/>
          <p:cNvSpPr>
            <a:spLocks noGrp="1"/>
          </p:cNvSpPr>
          <p:nvPr>
            <p:ph type="body"/>
          </p:nvPr>
        </p:nvSpPr>
        <p:spPr>
          <a:xfrm>
            <a:off x="467424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0" name="PlaceHolder 2"/>
          <p:cNvSpPr>
            <a:spLocks noGrp="1"/>
          </p:cNvSpPr>
          <p:nvPr>
            <p:ph type="body"/>
          </p:nvPr>
        </p:nvSpPr>
        <p:spPr>
          <a:xfrm>
            <a:off x="457200" y="1604520"/>
            <a:ext cx="8229240" cy="397728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685800" y="1122480"/>
            <a:ext cx="7772040" cy="110667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02" name="PlaceHolder 2"/>
          <p:cNvSpPr>
            <a:spLocks noGrp="1"/>
          </p:cNvSpPr>
          <p:nvPr>
            <p:ph type="body"/>
          </p:nvPr>
        </p:nvSpPr>
        <p:spPr>
          <a:xfrm>
            <a:off x="45720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03" name="PlaceHolder 3"/>
          <p:cNvSpPr>
            <a:spLocks noGrp="1"/>
          </p:cNvSpPr>
          <p:nvPr>
            <p:ph type="body"/>
          </p:nvPr>
        </p:nvSpPr>
        <p:spPr>
          <a:xfrm>
            <a:off x="467424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
        <p:nvSpPr>
          <p:cNvPr id="104" name="PlaceHolder 4"/>
          <p:cNvSpPr>
            <a:spLocks noGrp="1"/>
          </p:cNvSpPr>
          <p:nvPr>
            <p:ph type="body"/>
          </p:nvPr>
        </p:nvSpPr>
        <p:spPr>
          <a:xfrm>
            <a:off x="45720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06" name="PlaceHolder 2"/>
          <p:cNvSpPr>
            <a:spLocks noGrp="1"/>
          </p:cNvSpPr>
          <p:nvPr>
            <p:ph type="body"/>
          </p:nvPr>
        </p:nvSpPr>
        <p:spPr>
          <a:xfrm>
            <a:off x="45720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
        <p:nvSpPr>
          <p:cNvPr id="107" name="PlaceHolder 3"/>
          <p:cNvSpPr>
            <a:spLocks noGrp="1"/>
          </p:cNvSpPr>
          <p:nvPr>
            <p:ph type="body"/>
          </p:nvPr>
        </p:nvSpPr>
        <p:spPr>
          <a:xfrm>
            <a:off x="467424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08" name="PlaceHolder 4"/>
          <p:cNvSpPr>
            <a:spLocks noGrp="1"/>
          </p:cNvSpPr>
          <p:nvPr>
            <p:ph type="body"/>
          </p:nvPr>
        </p:nvSpPr>
        <p:spPr>
          <a:xfrm>
            <a:off x="467424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10" name="PlaceHolder 2"/>
          <p:cNvSpPr>
            <a:spLocks noGrp="1"/>
          </p:cNvSpPr>
          <p:nvPr>
            <p:ph type="body"/>
          </p:nvPr>
        </p:nvSpPr>
        <p:spPr>
          <a:xfrm>
            <a:off x="45720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11" name="PlaceHolder 3"/>
          <p:cNvSpPr>
            <a:spLocks noGrp="1"/>
          </p:cNvSpPr>
          <p:nvPr>
            <p:ph type="body"/>
          </p:nvPr>
        </p:nvSpPr>
        <p:spPr>
          <a:xfrm>
            <a:off x="467424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12" name="PlaceHolder 4"/>
          <p:cNvSpPr>
            <a:spLocks noGrp="1"/>
          </p:cNvSpPr>
          <p:nvPr>
            <p:ph type="body"/>
          </p:nvPr>
        </p:nvSpPr>
        <p:spPr>
          <a:xfrm>
            <a:off x="457200" y="3682080"/>
            <a:ext cx="822924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14" name="PlaceHolder 2"/>
          <p:cNvSpPr>
            <a:spLocks noGrp="1"/>
          </p:cNvSpPr>
          <p:nvPr>
            <p:ph type="body"/>
          </p:nvPr>
        </p:nvSpPr>
        <p:spPr>
          <a:xfrm>
            <a:off x="457200" y="1604520"/>
            <a:ext cx="822924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15" name="PlaceHolder 3"/>
          <p:cNvSpPr>
            <a:spLocks noGrp="1"/>
          </p:cNvSpPr>
          <p:nvPr>
            <p:ph type="body"/>
          </p:nvPr>
        </p:nvSpPr>
        <p:spPr>
          <a:xfrm>
            <a:off x="457200" y="3682080"/>
            <a:ext cx="822924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17" name="PlaceHolder 2"/>
          <p:cNvSpPr>
            <a:spLocks noGrp="1"/>
          </p:cNvSpPr>
          <p:nvPr>
            <p:ph type="body"/>
          </p:nvPr>
        </p:nvSpPr>
        <p:spPr>
          <a:xfrm>
            <a:off x="45720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18" name="PlaceHolder 3"/>
          <p:cNvSpPr>
            <a:spLocks noGrp="1"/>
          </p:cNvSpPr>
          <p:nvPr>
            <p:ph type="body"/>
          </p:nvPr>
        </p:nvSpPr>
        <p:spPr>
          <a:xfrm>
            <a:off x="467424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19" name="PlaceHolder 4"/>
          <p:cNvSpPr>
            <a:spLocks noGrp="1"/>
          </p:cNvSpPr>
          <p:nvPr>
            <p:ph type="body"/>
          </p:nvPr>
        </p:nvSpPr>
        <p:spPr>
          <a:xfrm>
            <a:off x="45720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20" name="PlaceHolder 5"/>
          <p:cNvSpPr>
            <a:spLocks noGrp="1"/>
          </p:cNvSpPr>
          <p:nvPr>
            <p:ph type="body"/>
          </p:nvPr>
        </p:nvSpPr>
        <p:spPr>
          <a:xfrm>
            <a:off x="467424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22" name="PlaceHolder 2"/>
          <p:cNvSpPr>
            <a:spLocks noGrp="1"/>
          </p:cNvSpPr>
          <p:nvPr>
            <p:ph type="body"/>
          </p:nvPr>
        </p:nvSpPr>
        <p:spPr>
          <a:xfrm>
            <a:off x="457200" y="160452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23" name="PlaceHolder 3"/>
          <p:cNvSpPr>
            <a:spLocks noGrp="1"/>
          </p:cNvSpPr>
          <p:nvPr>
            <p:ph type="body"/>
          </p:nvPr>
        </p:nvSpPr>
        <p:spPr>
          <a:xfrm>
            <a:off x="3239640" y="160452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24" name="PlaceHolder 4"/>
          <p:cNvSpPr>
            <a:spLocks noGrp="1"/>
          </p:cNvSpPr>
          <p:nvPr>
            <p:ph type="body"/>
          </p:nvPr>
        </p:nvSpPr>
        <p:spPr>
          <a:xfrm>
            <a:off x="6022080" y="160452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25" name="PlaceHolder 5"/>
          <p:cNvSpPr>
            <a:spLocks noGrp="1"/>
          </p:cNvSpPr>
          <p:nvPr>
            <p:ph type="body"/>
          </p:nvPr>
        </p:nvSpPr>
        <p:spPr>
          <a:xfrm>
            <a:off x="457200" y="368208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26" name="PlaceHolder 6"/>
          <p:cNvSpPr>
            <a:spLocks noGrp="1"/>
          </p:cNvSpPr>
          <p:nvPr>
            <p:ph type="body"/>
          </p:nvPr>
        </p:nvSpPr>
        <p:spPr>
          <a:xfrm>
            <a:off x="3239640" y="368208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27" name="PlaceHolder 7"/>
          <p:cNvSpPr>
            <a:spLocks noGrp="1"/>
          </p:cNvSpPr>
          <p:nvPr>
            <p:ph type="body"/>
          </p:nvPr>
        </p:nvSpPr>
        <p:spPr>
          <a:xfrm>
            <a:off x="6022080" y="3682080"/>
            <a:ext cx="26496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2" name="PlaceHolder 2"/>
          <p:cNvSpPr>
            <a:spLocks noGrp="1"/>
          </p:cNvSpPr>
          <p:nvPr>
            <p:ph type="body"/>
          </p:nvPr>
        </p:nvSpPr>
        <p:spPr>
          <a:xfrm>
            <a:off x="45720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
        <p:nvSpPr>
          <p:cNvPr id="13" name="PlaceHolder 3"/>
          <p:cNvSpPr>
            <a:spLocks noGrp="1"/>
          </p:cNvSpPr>
          <p:nvPr>
            <p:ph type="body"/>
          </p:nvPr>
        </p:nvSpPr>
        <p:spPr>
          <a:xfrm>
            <a:off x="467424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685800" y="1122480"/>
            <a:ext cx="7772040" cy="110667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17" name="PlaceHolder 2"/>
          <p:cNvSpPr>
            <a:spLocks noGrp="1"/>
          </p:cNvSpPr>
          <p:nvPr>
            <p:ph type="body"/>
          </p:nvPr>
        </p:nvSpPr>
        <p:spPr>
          <a:xfrm>
            <a:off x="45720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18" name="PlaceHolder 3"/>
          <p:cNvSpPr>
            <a:spLocks noGrp="1"/>
          </p:cNvSpPr>
          <p:nvPr>
            <p:ph type="body"/>
          </p:nvPr>
        </p:nvSpPr>
        <p:spPr>
          <a:xfrm>
            <a:off x="467424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
        <p:nvSpPr>
          <p:cNvPr id="19" name="PlaceHolder 4"/>
          <p:cNvSpPr>
            <a:spLocks noGrp="1"/>
          </p:cNvSpPr>
          <p:nvPr>
            <p:ph type="body"/>
          </p:nvPr>
        </p:nvSpPr>
        <p:spPr>
          <a:xfrm>
            <a:off x="45720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21" name="PlaceHolder 2"/>
          <p:cNvSpPr>
            <a:spLocks noGrp="1"/>
          </p:cNvSpPr>
          <p:nvPr>
            <p:ph type="body"/>
          </p:nvPr>
        </p:nvSpPr>
        <p:spPr>
          <a:xfrm>
            <a:off x="457200" y="1604520"/>
            <a:ext cx="4015800" cy="3977280"/>
          </a:xfrm>
          <a:prstGeom prst="rect">
            <a:avLst/>
          </a:prstGeom>
        </p:spPr>
        <p:txBody>
          <a:bodyPr lIns="0" rIns="0" tIns="0" bIns="0">
            <a:normAutofit/>
          </a:bodyPr>
          <a:p>
            <a:endParaRPr b="0" lang="pt-BR" sz="2800" spc="-1" strike="noStrike">
              <a:solidFill>
                <a:srgbClr val="000000"/>
              </a:solidFill>
              <a:latin typeface="Calibri"/>
            </a:endParaRPr>
          </a:p>
        </p:txBody>
      </p:sp>
      <p:sp>
        <p:nvSpPr>
          <p:cNvPr id="22" name="PlaceHolder 3"/>
          <p:cNvSpPr>
            <a:spLocks noGrp="1"/>
          </p:cNvSpPr>
          <p:nvPr>
            <p:ph type="body"/>
          </p:nvPr>
        </p:nvSpPr>
        <p:spPr>
          <a:xfrm>
            <a:off x="467424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23" name="PlaceHolder 4"/>
          <p:cNvSpPr>
            <a:spLocks noGrp="1"/>
          </p:cNvSpPr>
          <p:nvPr>
            <p:ph type="body"/>
          </p:nvPr>
        </p:nvSpPr>
        <p:spPr>
          <a:xfrm>
            <a:off x="4674240" y="368208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85800" y="1122480"/>
            <a:ext cx="7772040" cy="2387160"/>
          </a:xfrm>
          <a:prstGeom prst="rect">
            <a:avLst/>
          </a:prstGeom>
        </p:spPr>
        <p:txBody>
          <a:bodyPr lIns="0" rIns="0" tIns="0" bIns="0" anchor="ctr">
            <a:noAutofit/>
          </a:bodyPr>
          <a:p>
            <a:endParaRPr b="0" lang="pt-BR" sz="1800" spc="-1" strike="noStrike">
              <a:solidFill>
                <a:srgbClr val="000000"/>
              </a:solidFill>
              <a:latin typeface="Calibri"/>
            </a:endParaRPr>
          </a:p>
        </p:txBody>
      </p:sp>
      <p:sp>
        <p:nvSpPr>
          <p:cNvPr id="25" name="PlaceHolder 2"/>
          <p:cNvSpPr>
            <a:spLocks noGrp="1"/>
          </p:cNvSpPr>
          <p:nvPr>
            <p:ph type="body"/>
          </p:nvPr>
        </p:nvSpPr>
        <p:spPr>
          <a:xfrm>
            <a:off x="45720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26" name="PlaceHolder 3"/>
          <p:cNvSpPr>
            <a:spLocks noGrp="1"/>
          </p:cNvSpPr>
          <p:nvPr>
            <p:ph type="body"/>
          </p:nvPr>
        </p:nvSpPr>
        <p:spPr>
          <a:xfrm>
            <a:off x="4674240" y="1604520"/>
            <a:ext cx="4015800" cy="1896840"/>
          </a:xfrm>
          <a:prstGeom prst="rect">
            <a:avLst/>
          </a:prstGeom>
        </p:spPr>
        <p:txBody>
          <a:bodyPr lIns="0" rIns="0" tIns="0" bIns="0">
            <a:normAutofit/>
          </a:bodyPr>
          <a:p>
            <a:endParaRPr b="0" lang="pt-BR" sz="2800" spc="-1" strike="noStrike">
              <a:solidFill>
                <a:srgbClr val="000000"/>
              </a:solidFill>
              <a:latin typeface="Calibri"/>
            </a:endParaRPr>
          </a:p>
        </p:txBody>
      </p:sp>
      <p:sp>
        <p:nvSpPr>
          <p:cNvPr id="27" name="PlaceHolder 4"/>
          <p:cNvSpPr>
            <a:spLocks noGrp="1"/>
          </p:cNvSpPr>
          <p:nvPr>
            <p:ph type="body"/>
          </p:nvPr>
        </p:nvSpPr>
        <p:spPr>
          <a:xfrm>
            <a:off x="457200" y="3682080"/>
            <a:ext cx="8229240" cy="1896840"/>
          </a:xfrm>
          <a:prstGeom prst="rect">
            <a:avLst/>
          </a:prstGeom>
        </p:spPr>
        <p:txBody>
          <a:bodyPr lIns="0" rIns="0" tIns="0" bIns="0">
            <a:normAutofit/>
          </a:bodyPr>
          <a:p>
            <a:endParaRPr b="0" lang="pt-BR"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slideLayout" Target="../slideLayouts/slideLayout1.xml"/><Relationship Id="rId7" Type="http://schemas.openxmlformats.org/officeDocument/2006/relationships/slideLayout" Target="../slideLayouts/slideLayout2.xml"/><Relationship Id="rId8" Type="http://schemas.openxmlformats.org/officeDocument/2006/relationships/slideLayout" Target="../slideLayouts/slideLayout3.xml"/><Relationship Id="rId9" Type="http://schemas.openxmlformats.org/officeDocument/2006/relationships/slideLayout" Target="../slideLayouts/slideLayout4.xml"/><Relationship Id="rId10" Type="http://schemas.openxmlformats.org/officeDocument/2006/relationships/slideLayout" Target="../slideLayouts/slideLayout5.xml"/><Relationship Id="rId11" Type="http://schemas.openxmlformats.org/officeDocument/2006/relationships/slideLayout" Target="../slideLayouts/slideLayout6.xml"/><Relationship Id="rId12" Type="http://schemas.openxmlformats.org/officeDocument/2006/relationships/slideLayout" Target="../slideLayouts/slideLayout7.xml"/><Relationship Id="rId13" Type="http://schemas.openxmlformats.org/officeDocument/2006/relationships/slideLayout" Target="../slideLayouts/slideLayout8.xml"/><Relationship Id="rId14" Type="http://schemas.openxmlformats.org/officeDocument/2006/relationships/slideLayout" Target="../slideLayouts/slideLayout9.xml"/><Relationship Id="rId15" Type="http://schemas.openxmlformats.org/officeDocument/2006/relationships/slideLayout" Target="../slideLayouts/slideLayout10.xml"/><Relationship Id="rId16" Type="http://schemas.openxmlformats.org/officeDocument/2006/relationships/slideLayout" Target="../slideLayouts/slideLayout11.xml"/><Relationship Id="rId17"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0" name="Imagem 4" descr=""/>
          <p:cNvPicPr/>
          <p:nvPr/>
        </p:nvPicPr>
        <p:blipFill>
          <a:blip r:embed="rId2">
            <a:grayscl/>
          </a:blip>
          <a:srcRect l="16557" t="37073" r="10496" b="6864"/>
          <a:stretch/>
        </p:blipFill>
        <p:spPr>
          <a:xfrm>
            <a:off x="0" y="0"/>
            <a:ext cx="9143640" cy="6857640"/>
          </a:xfrm>
          <a:prstGeom prst="rect">
            <a:avLst/>
          </a:prstGeom>
          <a:ln>
            <a:noFill/>
          </a:ln>
        </p:spPr>
      </p:pic>
      <p:pic>
        <p:nvPicPr>
          <p:cNvPr id="1" name="Imagem 5" descr=""/>
          <p:cNvPicPr/>
          <p:nvPr/>
        </p:nvPicPr>
        <p:blipFill>
          <a:blip r:embed="rId3"/>
          <a:srcRect l="0" t="-14728" r="31469" b="19016"/>
          <a:stretch/>
        </p:blipFill>
        <p:spPr>
          <a:xfrm>
            <a:off x="4786200" y="1626120"/>
            <a:ext cx="4357440" cy="5231520"/>
          </a:xfrm>
          <a:prstGeom prst="rect">
            <a:avLst/>
          </a:prstGeom>
          <a:ln>
            <a:noFill/>
          </a:ln>
        </p:spPr>
      </p:pic>
      <p:sp>
        <p:nvSpPr>
          <p:cNvPr id="2" name="CustomShape 1"/>
          <p:cNvSpPr/>
          <p:nvPr/>
        </p:nvSpPr>
        <p:spPr>
          <a:xfrm>
            <a:off x="326160" y="1233720"/>
            <a:ext cx="8614440" cy="536976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pic>
        <p:nvPicPr>
          <p:cNvPr id="3" name="Imagem 7" descr=""/>
          <p:cNvPicPr/>
          <p:nvPr/>
        </p:nvPicPr>
        <p:blipFill>
          <a:blip r:embed="rId4"/>
          <a:srcRect l="0" t="0" r="1134" b="0"/>
          <a:stretch/>
        </p:blipFill>
        <p:spPr>
          <a:xfrm>
            <a:off x="348480" y="1694520"/>
            <a:ext cx="8576280" cy="495000"/>
          </a:xfrm>
          <a:prstGeom prst="rect">
            <a:avLst/>
          </a:prstGeom>
          <a:ln>
            <a:noFill/>
          </a:ln>
        </p:spPr>
      </p:pic>
      <p:pic>
        <p:nvPicPr>
          <p:cNvPr id="4" name="logo cruzeiro do sul.png" descr=""/>
          <p:cNvPicPr/>
          <p:nvPr/>
        </p:nvPicPr>
        <p:blipFill>
          <a:blip r:embed="rId5"/>
          <a:stretch/>
        </p:blipFill>
        <p:spPr>
          <a:xfrm>
            <a:off x="2904840" y="279720"/>
            <a:ext cx="3334320" cy="795600"/>
          </a:xfrm>
          <a:prstGeom prst="rect">
            <a:avLst/>
          </a:prstGeom>
          <a:ln w="12600">
            <a:noFill/>
          </a:ln>
        </p:spPr>
      </p:pic>
      <p:sp>
        <p:nvSpPr>
          <p:cNvPr id="5" name="PlaceHolder 2"/>
          <p:cNvSpPr>
            <a:spLocks noGrp="1"/>
          </p:cNvSpPr>
          <p:nvPr>
            <p:ph type="title"/>
          </p:nvPr>
        </p:nvSpPr>
        <p:spPr>
          <a:xfrm>
            <a:off x="457200" y="273600"/>
            <a:ext cx="8229240" cy="1144800"/>
          </a:xfrm>
          <a:prstGeom prst="rect">
            <a:avLst/>
          </a:prstGeom>
        </p:spPr>
        <p:txBody>
          <a:bodyPr lIns="0" rIns="0" tIns="0" bIns="0" anchor="ctr">
            <a:noAutofit/>
          </a:bodyPr>
          <a:p>
            <a:r>
              <a:rPr b="0" lang="pt-BR" sz="1800" spc="-1" strike="noStrike">
                <a:solidFill>
                  <a:srgbClr val="000000"/>
                </a:solidFill>
                <a:latin typeface="Calibri"/>
              </a:rPr>
              <a:t>Click to edit the title text format</a:t>
            </a:r>
            <a:endParaRPr b="0" lang="pt-BR" sz="1800" spc="-1" strike="noStrike">
              <a:solidFill>
                <a:srgbClr val="000000"/>
              </a:solidFill>
              <a:latin typeface="Calibri"/>
            </a:endParaRPr>
          </a:p>
        </p:txBody>
      </p:sp>
      <p:sp>
        <p:nvSpPr>
          <p:cNvPr id="6" name="PlaceHolder 3"/>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3200" spc="-1" strike="noStrike">
                <a:solidFill>
                  <a:srgbClr val="000000"/>
                </a:solidFill>
                <a:latin typeface="Calibri"/>
              </a:rPr>
              <a:t>Click to edit the outline text format</a:t>
            </a:r>
            <a:endParaRPr b="0" lang="pt-BR" sz="32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pt-BR" sz="2400" spc="-1" strike="noStrike">
                <a:solidFill>
                  <a:srgbClr val="000000"/>
                </a:solidFill>
                <a:latin typeface="Calibri"/>
              </a:rPr>
              <a:t>Second Outline Level</a:t>
            </a:r>
            <a:endParaRPr b="0" lang="pt-BR" sz="24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pt-BR" sz="2000" spc="-1" strike="noStrike">
                <a:solidFill>
                  <a:srgbClr val="000000"/>
                </a:solidFill>
                <a:latin typeface="Calibri"/>
              </a:rPr>
              <a:t>Third Outline Level</a:t>
            </a:r>
            <a:endParaRPr b="0" lang="pt-BR" sz="20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pt-BR" sz="2000" spc="-1" strike="noStrike">
                <a:solidFill>
                  <a:srgbClr val="000000"/>
                </a:solidFill>
                <a:latin typeface="Calibri"/>
              </a:rPr>
              <a:t>Fourth Outline Level</a:t>
            </a:r>
            <a:endParaRPr b="0" lang="pt-BR" sz="20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pt-BR" sz="2000" spc="-1" strike="noStrike">
                <a:solidFill>
                  <a:srgbClr val="000000"/>
                </a:solidFill>
                <a:latin typeface="Calibri"/>
              </a:rPr>
              <a:t>Fifth Outline Level</a:t>
            </a:r>
            <a:endParaRPr b="0" lang="pt-BR"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pt-BR" sz="2000" spc="-1" strike="noStrike">
                <a:solidFill>
                  <a:srgbClr val="000000"/>
                </a:solidFill>
                <a:latin typeface="Calibri"/>
              </a:rPr>
              <a:t>Sixth Outline Level</a:t>
            </a:r>
            <a:endParaRPr b="0" lang="pt-BR"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pt-BR" sz="2000" spc="-1" strike="noStrike">
                <a:solidFill>
                  <a:srgbClr val="000000"/>
                </a:solidFill>
                <a:latin typeface="Calibri"/>
              </a:rPr>
              <a:t>Seventh Outline Level</a:t>
            </a:r>
            <a:endParaRPr b="0" lang="pt-BR"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685800" y="1122480"/>
            <a:ext cx="7772040" cy="2387160"/>
          </a:xfrm>
          <a:prstGeom prst="rect">
            <a:avLst/>
          </a:prstGeom>
        </p:spPr>
        <p:txBody>
          <a:bodyPr anchor="b">
            <a:noAutofit/>
          </a:bodyPr>
          <a:p>
            <a:pPr algn="ctr">
              <a:lnSpc>
                <a:spcPct val="90000"/>
              </a:lnSpc>
            </a:pPr>
            <a:r>
              <a:rPr b="0" lang="pt-BR" sz="6000" spc="-1" strike="noStrike">
                <a:solidFill>
                  <a:srgbClr val="000000"/>
                </a:solidFill>
                <a:latin typeface="Calibri Light"/>
              </a:rPr>
              <a:t>Clique para editar o estilo</a:t>
            </a:r>
            <a:endParaRPr b="0" lang="pt-BR" sz="6000" spc="-1" strike="noStrike">
              <a:solidFill>
                <a:srgbClr val="000000"/>
              </a:solidFill>
              <a:latin typeface="Calibri"/>
            </a:endParaRPr>
          </a:p>
        </p:txBody>
      </p:sp>
      <p:sp>
        <p:nvSpPr>
          <p:cNvPr id="44" name="PlaceHolder 2"/>
          <p:cNvSpPr>
            <a:spLocks noGrp="1"/>
          </p:cNvSpPr>
          <p:nvPr>
            <p:ph type="dt"/>
          </p:nvPr>
        </p:nvSpPr>
        <p:spPr>
          <a:xfrm>
            <a:off x="628560" y="6356520"/>
            <a:ext cx="2057040" cy="364680"/>
          </a:xfrm>
          <a:prstGeom prst="rect">
            <a:avLst/>
          </a:prstGeom>
        </p:spPr>
        <p:txBody>
          <a:bodyPr anchor="ctr">
            <a:noAutofit/>
          </a:bodyPr>
          <a:p>
            <a:pPr>
              <a:lnSpc>
                <a:spcPct val="100000"/>
              </a:lnSpc>
            </a:pPr>
            <a:fld id="{B5B6F4C6-0407-498C-B187-071DAD00D12B}" type="datetime">
              <a:rPr b="0" lang="pt-BR" sz="1200" spc="-1" strike="noStrike">
                <a:solidFill>
                  <a:srgbClr val="8b8b8b"/>
                </a:solidFill>
                <a:latin typeface="Calibri"/>
              </a:rPr>
              <a:t>21/03/20</a:t>
            </a:fld>
            <a:endParaRPr b="0" lang="pt-BR" sz="1200" spc="-1" strike="noStrike">
              <a:latin typeface="Times New Roman"/>
            </a:endParaRPr>
          </a:p>
        </p:txBody>
      </p:sp>
      <p:sp>
        <p:nvSpPr>
          <p:cNvPr id="45" name="PlaceHolder 3"/>
          <p:cNvSpPr>
            <a:spLocks noGrp="1"/>
          </p:cNvSpPr>
          <p:nvPr>
            <p:ph type="ftr"/>
          </p:nvPr>
        </p:nvSpPr>
        <p:spPr>
          <a:xfrm>
            <a:off x="3029040" y="6356520"/>
            <a:ext cx="3085920" cy="364680"/>
          </a:xfrm>
          <a:prstGeom prst="rect">
            <a:avLst/>
          </a:prstGeom>
        </p:spPr>
        <p:txBody>
          <a:bodyPr anchor="ctr">
            <a:noAutofit/>
          </a:bodyPr>
          <a:p>
            <a:endParaRPr b="0" lang="pt-BR" sz="2400" spc="-1" strike="noStrike">
              <a:latin typeface="Times New Roman"/>
            </a:endParaRPr>
          </a:p>
        </p:txBody>
      </p:sp>
      <p:sp>
        <p:nvSpPr>
          <p:cNvPr id="46" name="PlaceHolder 4"/>
          <p:cNvSpPr>
            <a:spLocks noGrp="1"/>
          </p:cNvSpPr>
          <p:nvPr>
            <p:ph type="sldNum"/>
          </p:nvPr>
        </p:nvSpPr>
        <p:spPr>
          <a:xfrm>
            <a:off x="6458040" y="6356520"/>
            <a:ext cx="2057040" cy="364680"/>
          </a:xfrm>
          <a:prstGeom prst="rect">
            <a:avLst/>
          </a:prstGeom>
        </p:spPr>
        <p:txBody>
          <a:bodyPr anchor="ctr">
            <a:noAutofit/>
          </a:bodyPr>
          <a:p>
            <a:pPr algn="r">
              <a:lnSpc>
                <a:spcPct val="100000"/>
              </a:lnSpc>
            </a:pPr>
            <a:fld id="{EFB87632-F3FC-4838-9D63-67A04B257BB0}" type="slidenum">
              <a:rPr b="0" lang="pt-BR" sz="1200" spc="-1" strike="noStrike">
                <a:solidFill>
                  <a:srgbClr val="8b8b8b"/>
                </a:solidFill>
                <a:latin typeface="Calibri"/>
              </a:rPr>
              <a:t>&lt;number&gt;</a:t>
            </a:fld>
            <a:endParaRPr b="0" lang="pt-BR" sz="1200" spc="-1" strike="noStrike">
              <a:latin typeface="Times New Roman"/>
            </a:endParaRPr>
          </a:p>
        </p:txBody>
      </p:sp>
      <p:sp>
        <p:nvSpPr>
          <p:cNvPr id="47" name="PlaceHolder 5"/>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2800" spc="-1" strike="noStrike">
                <a:solidFill>
                  <a:srgbClr val="000000"/>
                </a:solidFill>
                <a:latin typeface="Calibri"/>
              </a:rPr>
              <a:t>Click to edit the outline text format</a:t>
            </a:r>
            <a:endParaRPr b="0" lang="pt-BR"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pt-BR" sz="2000" spc="-1" strike="noStrike">
                <a:solidFill>
                  <a:srgbClr val="000000"/>
                </a:solidFill>
                <a:latin typeface="Calibri"/>
              </a:rPr>
              <a:t>Second Outline Level</a:t>
            </a:r>
            <a:endParaRPr b="0" lang="pt-BR"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pt-BR" sz="1800" spc="-1" strike="noStrike">
                <a:solidFill>
                  <a:srgbClr val="000000"/>
                </a:solidFill>
                <a:latin typeface="Calibri"/>
              </a:rPr>
              <a:t>Third Outline Level</a:t>
            </a:r>
            <a:endParaRPr b="0" lang="pt-BR"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pt-BR" sz="1800" spc="-1" strike="noStrike">
                <a:solidFill>
                  <a:srgbClr val="000000"/>
                </a:solidFill>
                <a:latin typeface="Calibri"/>
              </a:rPr>
              <a:t>Fourth Outline Level</a:t>
            </a:r>
            <a:endParaRPr b="0" lang="pt-BR"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pt-BR" sz="2000" spc="-1" strike="noStrike">
                <a:solidFill>
                  <a:srgbClr val="000000"/>
                </a:solidFill>
                <a:latin typeface="Calibri"/>
              </a:rPr>
              <a:t>Fifth Outline Level</a:t>
            </a:r>
            <a:endParaRPr b="0" lang="pt-BR"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pt-BR" sz="2000" spc="-1" strike="noStrike">
                <a:solidFill>
                  <a:srgbClr val="000000"/>
                </a:solidFill>
                <a:latin typeface="Calibri"/>
              </a:rPr>
              <a:t>Sixth Outline Level</a:t>
            </a:r>
            <a:endParaRPr b="0" lang="pt-BR"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pt-BR" sz="2000" spc="-1" strike="noStrike">
                <a:solidFill>
                  <a:srgbClr val="000000"/>
                </a:solidFill>
                <a:latin typeface="Calibri"/>
              </a:rPr>
              <a:t>Seventh Outline Level</a:t>
            </a:r>
            <a:endParaRPr b="0" lang="pt-BR"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4" name="PlaceHolder 1"/>
          <p:cNvSpPr>
            <a:spLocks noGrp="1"/>
          </p:cNvSpPr>
          <p:nvPr>
            <p:ph type="title"/>
          </p:nvPr>
        </p:nvSpPr>
        <p:spPr>
          <a:xfrm>
            <a:off x="630000" y="365040"/>
            <a:ext cx="7886520" cy="1325160"/>
          </a:xfrm>
          <a:prstGeom prst="rect">
            <a:avLst/>
          </a:prstGeom>
        </p:spPr>
        <p:txBody>
          <a:bodyPr anchor="ctr">
            <a:noAutofit/>
          </a:bodyPr>
          <a:p>
            <a:pPr>
              <a:lnSpc>
                <a:spcPct val="90000"/>
              </a:lnSpc>
            </a:pPr>
            <a:r>
              <a:rPr b="0" lang="pt-BR" sz="4400" spc="-1" strike="noStrike">
                <a:solidFill>
                  <a:srgbClr val="000000"/>
                </a:solidFill>
                <a:latin typeface="Calibri Light"/>
              </a:rPr>
              <a:t>Clique para editar o estilo</a:t>
            </a:r>
            <a:endParaRPr b="0" lang="pt-BR" sz="4400" spc="-1" strike="noStrike">
              <a:solidFill>
                <a:srgbClr val="000000"/>
              </a:solidFill>
              <a:latin typeface="Calibri"/>
            </a:endParaRPr>
          </a:p>
        </p:txBody>
      </p:sp>
      <p:sp>
        <p:nvSpPr>
          <p:cNvPr id="85" name="PlaceHolder 2"/>
          <p:cNvSpPr>
            <a:spLocks noGrp="1"/>
          </p:cNvSpPr>
          <p:nvPr>
            <p:ph type="body"/>
          </p:nvPr>
        </p:nvSpPr>
        <p:spPr>
          <a:xfrm>
            <a:off x="630000" y="1681200"/>
            <a:ext cx="3867840" cy="823680"/>
          </a:xfrm>
          <a:prstGeom prst="rect">
            <a:avLst/>
          </a:prstGeom>
        </p:spPr>
        <p:txBody>
          <a:bodyPr anchor="b">
            <a:noAutofit/>
          </a:bodyPr>
          <a:p>
            <a:pPr>
              <a:lnSpc>
                <a:spcPct val="90000"/>
              </a:lnSpc>
              <a:spcBef>
                <a:spcPts val="1001"/>
              </a:spcBef>
            </a:pPr>
            <a:r>
              <a:rPr b="1" lang="pt-BR" sz="2400" spc="-1" strike="noStrike">
                <a:solidFill>
                  <a:srgbClr val="000000"/>
                </a:solidFill>
                <a:latin typeface="Calibri"/>
              </a:rPr>
              <a:t>Clique para editar os estilos</a:t>
            </a:r>
            <a:endParaRPr b="0" lang="pt-BR" sz="2400" spc="-1" strike="noStrike">
              <a:solidFill>
                <a:srgbClr val="000000"/>
              </a:solidFill>
              <a:latin typeface="Calibri"/>
            </a:endParaRPr>
          </a:p>
        </p:txBody>
      </p:sp>
      <p:sp>
        <p:nvSpPr>
          <p:cNvPr id="86" name="PlaceHolder 3"/>
          <p:cNvSpPr>
            <a:spLocks noGrp="1"/>
          </p:cNvSpPr>
          <p:nvPr>
            <p:ph type="body"/>
          </p:nvPr>
        </p:nvSpPr>
        <p:spPr>
          <a:xfrm>
            <a:off x="630000" y="2505240"/>
            <a:ext cx="3867840" cy="3684240"/>
          </a:xfrm>
          <a:prstGeom prst="rect">
            <a:avLst/>
          </a:prstGeom>
        </p:spPr>
        <p:txBody>
          <a:bodyPr>
            <a:noAutofit/>
          </a:bodyPr>
          <a:p>
            <a:pPr marL="228600" indent="-228240">
              <a:lnSpc>
                <a:spcPct val="90000"/>
              </a:lnSpc>
              <a:spcBef>
                <a:spcPts val="1001"/>
              </a:spcBef>
              <a:buClr>
                <a:srgbClr val="000000"/>
              </a:buClr>
              <a:buFont typeface="Arial"/>
              <a:buChar char="•"/>
            </a:pPr>
            <a:r>
              <a:rPr b="0" lang="pt-BR" sz="2800" spc="-1" strike="noStrike">
                <a:solidFill>
                  <a:srgbClr val="000000"/>
                </a:solidFill>
                <a:latin typeface="Calibri"/>
              </a:rPr>
              <a:t>Clique para editar os estilos</a:t>
            </a:r>
            <a:endParaRPr b="0" lang="pt-B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pt-BR" sz="2400" spc="-1" strike="noStrike">
                <a:solidFill>
                  <a:srgbClr val="000000"/>
                </a:solidFill>
                <a:latin typeface="Calibri"/>
              </a:rPr>
              <a:t>Segundo nível</a:t>
            </a:r>
            <a:endParaRPr b="0" lang="pt-BR"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pt-BR" sz="2000" spc="-1" strike="noStrike">
                <a:solidFill>
                  <a:srgbClr val="000000"/>
                </a:solidFill>
                <a:latin typeface="Calibri"/>
              </a:rPr>
              <a:t>Terceiro nível</a:t>
            </a:r>
            <a:endParaRPr b="0" lang="pt-BR" sz="2000" spc="-1" strike="noStrike">
              <a:solidFill>
                <a:srgbClr val="000000"/>
              </a:solidFill>
              <a:latin typeface="Calibri"/>
            </a:endParaRPr>
          </a:p>
          <a:p>
            <a:pPr lvl="3" marL="1600200" indent="-228240">
              <a:lnSpc>
                <a:spcPct val="90000"/>
              </a:lnSpc>
              <a:spcBef>
                <a:spcPts val="499"/>
              </a:spcBef>
              <a:buClr>
                <a:srgbClr val="000000"/>
              </a:buClr>
              <a:buFont typeface="Arial"/>
              <a:buChar char="•"/>
            </a:pPr>
            <a:r>
              <a:rPr b="0" lang="pt-BR" sz="1800" spc="-1" strike="noStrike">
                <a:solidFill>
                  <a:srgbClr val="000000"/>
                </a:solidFill>
                <a:latin typeface="Calibri"/>
              </a:rPr>
              <a:t>Quarto nível</a:t>
            </a:r>
            <a:endParaRPr b="0" lang="pt-BR" sz="1800" spc="-1" strike="noStrike">
              <a:solidFill>
                <a:srgbClr val="000000"/>
              </a:solidFill>
              <a:latin typeface="Calibri"/>
            </a:endParaRPr>
          </a:p>
          <a:p>
            <a:pPr lvl="4" marL="2057400" indent="-228240">
              <a:lnSpc>
                <a:spcPct val="90000"/>
              </a:lnSpc>
              <a:spcBef>
                <a:spcPts val="499"/>
              </a:spcBef>
              <a:buClr>
                <a:srgbClr val="000000"/>
              </a:buClr>
              <a:buFont typeface="Arial"/>
              <a:buChar char="•"/>
            </a:pPr>
            <a:r>
              <a:rPr b="0" lang="pt-BR" sz="1800" spc="-1" strike="noStrike">
                <a:solidFill>
                  <a:srgbClr val="000000"/>
                </a:solidFill>
                <a:latin typeface="Calibri"/>
              </a:rPr>
              <a:t>Quinto nível</a:t>
            </a:r>
            <a:endParaRPr b="0" lang="pt-BR" sz="1800" spc="-1" strike="noStrike">
              <a:solidFill>
                <a:srgbClr val="000000"/>
              </a:solidFill>
              <a:latin typeface="Calibri"/>
            </a:endParaRPr>
          </a:p>
        </p:txBody>
      </p:sp>
      <p:sp>
        <p:nvSpPr>
          <p:cNvPr id="87" name="PlaceHolder 4"/>
          <p:cNvSpPr>
            <a:spLocks noGrp="1"/>
          </p:cNvSpPr>
          <p:nvPr>
            <p:ph type="body"/>
          </p:nvPr>
        </p:nvSpPr>
        <p:spPr>
          <a:xfrm>
            <a:off x="4629240" y="1681200"/>
            <a:ext cx="3886920" cy="823680"/>
          </a:xfrm>
          <a:prstGeom prst="rect">
            <a:avLst/>
          </a:prstGeom>
        </p:spPr>
        <p:txBody>
          <a:bodyPr anchor="b">
            <a:noAutofit/>
          </a:bodyPr>
          <a:p>
            <a:pPr>
              <a:lnSpc>
                <a:spcPct val="90000"/>
              </a:lnSpc>
              <a:spcBef>
                <a:spcPts val="1001"/>
              </a:spcBef>
            </a:pPr>
            <a:r>
              <a:rPr b="1" lang="pt-BR" sz="2400" spc="-1" strike="noStrike">
                <a:solidFill>
                  <a:srgbClr val="000000"/>
                </a:solidFill>
                <a:latin typeface="Calibri"/>
              </a:rPr>
              <a:t>Clique para editar os estilos</a:t>
            </a:r>
            <a:endParaRPr b="0" lang="pt-BR" sz="2400" spc="-1" strike="noStrike">
              <a:solidFill>
                <a:srgbClr val="000000"/>
              </a:solidFill>
              <a:latin typeface="Calibri"/>
            </a:endParaRPr>
          </a:p>
        </p:txBody>
      </p:sp>
      <p:sp>
        <p:nvSpPr>
          <p:cNvPr id="88" name="PlaceHolder 5"/>
          <p:cNvSpPr>
            <a:spLocks noGrp="1"/>
          </p:cNvSpPr>
          <p:nvPr>
            <p:ph type="body"/>
          </p:nvPr>
        </p:nvSpPr>
        <p:spPr>
          <a:xfrm>
            <a:off x="4629240" y="2505240"/>
            <a:ext cx="3886920" cy="3684240"/>
          </a:xfrm>
          <a:prstGeom prst="rect">
            <a:avLst/>
          </a:prstGeom>
        </p:spPr>
        <p:txBody>
          <a:bodyPr>
            <a:noAutofit/>
          </a:bodyPr>
          <a:p>
            <a:pPr marL="228600" indent="-228240">
              <a:lnSpc>
                <a:spcPct val="90000"/>
              </a:lnSpc>
              <a:spcBef>
                <a:spcPts val="1001"/>
              </a:spcBef>
              <a:buClr>
                <a:srgbClr val="000000"/>
              </a:buClr>
              <a:buFont typeface="Arial"/>
              <a:buChar char="•"/>
            </a:pPr>
            <a:r>
              <a:rPr b="0" lang="pt-BR" sz="2800" spc="-1" strike="noStrike">
                <a:solidFill>
                  <a:srgbClr val="000000"/>
                </a:solidFill>
                <a:latin typeface="Calibri"/>
              </a:rPr>
              <a:t>Clique para editar os estilos</a:t>
            </a:r>
            <a:endParaRPr b="0" lang="pt-B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pt-BR" sz="2400" spc="-1" strike="noStrike">
                <a:solidFill>
                  <a:srgbClr val="000000"/>
                </a:solidFill>
                <a:latin typeface="Calibri"/>
              </a:rPr>
              <a:t>Segundo nível</a:t>
            </a:r>
            <a:endParaRPr b="0" lang="pt-BR"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pt-BR" sz="2000" spc="-1" strike="noStrike">
                <a:solidFill>
                  <a:srgbClr val="000000"/>
                </a:solidFill>
                <a:latin typeface="Calibri"/>
              </a:rPr>
              <a:t>Terceiro nível</a:t>
            </a:r>
            <a:endParaRPr b="0" lang="pt-BR" sz="2000" spc="-1" strike="noStrike">
              <a:solidFill>
                <a:srgbClr val="000000"/>
              </a:solidFill>
              <a:latin typeface="Calibri"/>
            </a:endParaRPr>
          </a:p>
          <a:p>
            <a:pPr lvl="3" marL="1600200" indent="-228240">
              <a:lnSpc>
                <a:spcPct val="90000"/>
              </a:lnSpc>
              <a:spcBef>
                <a:spcPts val="499"/>
              </a:spcBef>
              <a:buClr>
                <a:srgbClr val="000000"/>
              </a:buClr>
              <a:buFont typeface="Arial"/>
              <a:buChar char="•"/>
            </a:pPr>
            <a:r>
              <a:rPr b="0" lang="pt-BR" sz="1800" spc="-1" strike="noStrike">
                <a:solidFill>
                  <a:srgbClr val="000000"/>
                </a:solidFill>
                <a:latin typeface="Calibri"/>
              </a:rPr>
              <a:t>Quarto nível</a:t>
            </a:r>
            <a:endParaRPr b="0" lang="pt-BR" sz="1800" spc="-1" strike="noStrike">
              <a:solidFill>
                <a:srgbClr val="000000"/>
              </a:solidFill>
              <a:latin typeface="Calibri"/>
            </a:endParaRPr>
          </a:p>
          <a:p>
            <a:pPr lvl="4" marL="2057400" indent="-228240">
              <a:lnSpc>
                <a:spcPct val="90000"/>
              </a:lnSpc>
              <a:spcBef>
                <a:spcPts val="499"/>
              </a:spcBef>
              <a:buClr>
                <a:srgbClr val="000000"/>
              </a:buClr>
              <a:buFont typeface="Arial"/>
              <a:buChar char="•"/>
            </a:pPr>
            <a:r>
              <a:rPr b="0" lang="pt-BR" sz="1800" spc="-1" strike="noStrike">
                <a:solidFill>
                  <a:srgbClr val="000000"/>
                </a:solidFill>
                <a:latin typeface="Calibri"/>
              </a:rPr>
              <a:t>Quinto nível</a:t>
            </a:r>
            <a:endParaRPr b="0" lang="pt-BR" sz="1800" spc="-1" strike="noStrike">
              <a:solidFill>
                <a:srgbClr val="000000"/>
              </a:solidFill>
              <a:latin typeface="Calibri"/>
            </a:endParaRPr>
          </a:p>
        </p:txBody>
      </p:sp>
      <p:sp>
        <p:nvSpPr>
          <p:cNvPr id="89" name="PlaceHolder 6"/>
          <p:cNvSpPr>
            <a:spLocks noGrp="1"/>
          </p:cNvSpPr>
          <p:nvPr>
            <p:ph type="dt"/>
          </p:nvPr>
        </p:nvSpPr>
        <p:spPr>
          <a:xfrm>
            <a:off x="628560" y="6356520"/>
            <a:ext cx="2057040" cy="364680"/>
          </a:xfrm>
          <a:prstGeom prst="rect">
            <a:avLst/>
          </a:prstGeom>
        </p:spPr>
        <p:txBody>
          <a:bodyPr anchor="ctr">
            <a:noAutofit/>
          </a:bodyPr>
          <a:p>
            <a:pPr>
              <a:lnSpc>
                <a:spcPct val="100000"/>
              </a:lnSpc>
            </a:pPr>
            <a:fld id="{DCB0AEEF-D78F-4019-AEA0-565D80376B75}" type="datetime">
              <a:rPr b="0" lang="pt-BR" sz="1200" spc="-1" strike="noStrike">
                <a:solidFill>
                  <a:srgbClr val="8b8b8b"/>
                </a:solidFill>
                <a:latin typeface="Calibri"/>
              </a:rPr>
              <a:t>21/03/20</a:t>
            </a:fld>
            <a:endParaRPr b="0" lang="pt-BR" sz="1200" spc="-1" strike="noStrike">
              <a:latin typeface="Times New Roman"/>
            </a:endParaRPr>
          </a:p>
        </p:txBody>
      </p:sp>
      <p:sp>
        <p:nvSpPr>
          <p:cNvPr id="90" name="PlaceHolder 7"/>
          <p:cNvSpPr>
            <a:spLocks noGrp="1"/>
          </p:cNvSpPr>
          <p:nvPr>
            <p:ph type="ftr"/>
          </p:nvPr>
        </p:nvSpPr>
        <p:spPr>
          <a:xfrm>
            <a:off x="3029040" y="6356520"/>
            <a:ext cx="3085920" cy="364680"/>
          </a:xfrm>
          <a:prstGeom prst="rect">
            <a:avLst/>
          </a:prstGeom>
        </p:spPr>
        <p:txBody>
          <a:bodyPr anchor="ctr">
            <a:noAutofit/>
          </a:bodyPr>
          <a:p>
            <a:endParaRPr b="0" lang="pt-BR" sz="2400" spc="-1" strike="noStrike">
              <a:latin typeface="Times New Roman"/>
            </a:endParaRPr>
          </a:p>
        </p:txBody>
      </p:sp>
      <p:sp>
        <p:nvSpPr>
          <p:cNvPr id="91" name="PlaceHolder 8"/>
          <p:cNvSpPr>
            <a:spLocks noGrp="1"/>
          </p:cNvSpPr>
          <p:nvPr>
            <p:ph type="sldNum"/>
          </p:nvPr>
        </p:nvSpPr>
        <p:spPr>
          <a:xfrm>
            <a:off x="6458040" y="6356520"/>
            <a:ext cx="2057040" cy="364680"/>
          </a:xfrm>
          <a:prstGeom prst="rect">
            <a:avLst/>
          </a:prstGeom>
        </p:spPr>
        <p:txBody>
          <a:bodyPr anchor="ctr">
            <a:noAutofit/>
          </a:bodyPr>
          <a:p>
            <a:pPr algn="r">
              <a:lnSpc>
                <a:spcPct val="100000"/>
              </a:lnSpc>
            </a:pPr>
            <a:fld id="{62ECFE3A-8D45-4190-9EAB-8EEE4B057300}" type="slidenum">
              <a:rPr b="0" lang="pt-BR" sz="1200" spc="-1" strike="noStrike">
                <a:solidFill>
                  <a:srgbClr val="8b8b8b"/>
                </a:solidFill>
                <a:latin typeface="Calibri"/>
              </a:rPr>
              <a:t>&lt;number&gt;</a:t>
            </a:fld>
            <a:endParaRPr b="0" lang="pt-BR"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5.png"/><Relationship Id="rId2" Type="http://schemas.microsoft.com/office/2007/relationships/hdphoto" Target="../media/hdphoto1.wdp"/><Relationship Id="rId3" Type="http://schemas.openxmlformats.org/officeDocument/2006/relationships/image" Target="../media/image6.png"/><Relationship Id="rId4" Type="http://schemas.openxmlformats.org/officeDocument/2006/relationships/image" Target="../media/image7.png"/><Relationship Id="rId5" Type="http://schemas.microsoft.com/office/2007/relationships/hdphoto" Target="../media/hdphoto2.wdp"/><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slideLayout" Target="../slideLayouts/slideLayout14.xml"/><Relationship Id="rId6"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slideLayout" Target="../slideLayouts/slideLayout14.xml"/><Relationship Id="rId6"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slideLayout" Target="../slideLayouts/slideLayout14.xml"/><Relationship Id="rId6"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slideLayout" Target="../slideLayouts/slideLayout25.xml"/><Relationship Id="rId7"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28.png"/><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slideLayout" Target="../slideLayouts/slideLayout14.xml"/><Relationship Id="rId6"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7" Type="http://schemas.openxmlformats.org/officeDocument/2006/relationships/slideLayout" Target="../slideLayouts/slideLayout14.xml"/><Relationship Id="rId8" Type="http://schemas.openxmlformats.org/officeDocument/2006/relationships/notesSlide" Target="../notesSlides/notesSlide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4" name="Imagem 11" descr=""/>
          <p:cNvPicPr/>
          <p:nvPr/>
        </p:nvPicPr>
        <p:blipFill>
          <a:blip r:embed="rId1">
            <a:grayscl/>
            <a:extLst>
              <a:ext uri="{BEBA8EAE-BF5A-486C-A8C5-ECC9F3942E4B}">
                <a14:imgProps xmlns:a14="http://schemas.microsoft.com/office/drawing/2010/main">
                  <a14:imgLayer r:embed="rId2">
                    <a14:imgEffect>
                      <a14:saturation sat="0"/>
                    </a14:imgEffect>
                  </a14:imgLayer>
                </a14:imgProps>
              </a:ext>
            </a:extLst>
          </a:blip>
          <a:srcRect l="16557" t="37073" r="10496" b="6864"/>
          <a:stretch/>
        </p:blipFill>
        <p:spPr>
          <a:xfrm>
            <a:off x="0" y="0"/>
            <a:ext cx="9143640" cy="6857640"/>
          </a:xfrm>
          <a:prstGeom prst="rect">
            <a:avLst/>
          </a:prstGeom>
          <a:ln>
            <a:noFill/>
          </a:ln>
        </p:spPr>
      </p:pic>
      <p:pic>
        <p:nvPicPr>
          <p:cNvPr id="135" name="Imagem 12" descr=""/>
          <p:cNvPicPr/>
          <p:nvPr/>
        </p:nvPicPr>
        <p:blipFill>
          <a:blip r:embed="rId3"/>
          <a:srcRect l="0" t="-14728" r="31469" b="-711"/>
          <a:stretch/>
        </p:blipFill>
        <p:spPr>
          <a:xfrm>
            <a:off x="3343680" y="-965520"/>
            <a:ext cx="5799960" cy="8185320"/>
          </a:xfrm>
          <a:prstGeom prst="rect">
            <a:avLst/>
          </a:prstGeom>
          <a:ln>
            <a:noFill/>
          </a:ln>
        </p:spPr>
      </p:pic>
      <p:pic>
        <p:nvPicPr>
          <p:cNvPr id="136" name="Imagem 14" descr=""/>
          <p:cNvPicPr/>
          <p:nvPr/>
        </p:nvPicPr>
        <p:blipFill>
          <a:blip r:embed="rId4">
            <a:extLst>
              <a:ext uri="{BEBA8EAE-BF5A-486C-A8C5-ECC9F3942E4B}">
                <a14:imgProps xmlns:a14="http://schemas.microsoft.com/office/drawing/2010/main">
                  <a14:imgLayer r:embed="rId5">
                    <a14:imgEffect>
                      <a14:saturation sat="0"/>
                    </a14:imgEffect>
                  </a14:imgLayer>
                </a14:imgProps>
              </a:ext>
            </a:extLst>
          </a:blip>
          <a:srcRect l="20822" t="31855" r="12204" b="27079"/>
          <a:stretch/>
        </p:blipFill>
        <p:spPr>
          <a:xfrm flipH="1">
            <a:off x="-1800" y="2064600"/>
            <a:ext cx="7990200" cy="3348360"/>
          </a:xfrm>
          <a:prstGeom prst="rect">
            <a:avLst/>
          </a:prstGeom>
          <a:ln>
            <a:noFill/>
          </a:ln>
          <a:effectLst>
            <a:innerShdw blurRad="63500" dir="5400000" dist="50800">
              <a:srgbClr val="000000">
                <a:alpha val="50000"/>
              </a:srgbClr>
            </a:innerShdw>
            <a:softEdge rad="0"/>
          </a:effectLst>
        </p:spPr>
      </p:pic>
      <p:sp>
        <p:nvSpPr>
          <p:cNvPr id="137" name="CustomShape 1"/>
          <p:cNvSpPr/>
          <p:nvPr/>
        </p:nvSpPr>
        <p:spPr>
          <a:xfrm>
            <a:off x="168120" y="4266720"/>
            <a:ext cx="4583160" cy="5770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pt-BR" sz="1600" spc="-1" strike="noStrike">
                <a:solidFill>
                  <a:srgbClr val="404040"/>
                </a:solidFill>
                <a:latin typeface="Calibri"/>
              </a:rPr>
              <a:t>NOME DO ALUNO</a:t>
            </a:r>
            <a:endParaRPr b="0" lang="pt-BR" sz="1600" spc="-1" strike="noStrike">
              <a:latin typeface="Arial"/>
            </a:endParaRPr>
          </a:p>
          <a:p>
            <a:pPr algn="ctr">
              <a:lnSpc>
                <a:spcPct val="100000"/>
              </a:lnSpc>
            </a:pPr>
            <a:r>
              <a:rPr b="1" lang="pt-BR" sz="1600" spc="-1" strike="noStrike">
                <a:solidFill>
                  <a:srgbClr val="404040"/>
                </a:solidFill>
                <a:latin typeface="Calibri"/>
              </a:rPr>
              <a:t>NOME DO ORIENTADOR </a:t>
            </a:r>
            <a:endParaRPr b="0" lang="pt-BR" sz="1600" spc="-1" strike="noStrike">
              <a:latin typeface="Arial"/>
            </a:endParaRPr>
          </a:p>
        </p:txBody>
      </p:sp>
      <p:pic>
        <p:nvPicPr>
          <p:cNvPr id="138" name="logo cruzeiro do sul.png" descr=""/>
          <p:cNvPicPr/>
          <p:nvPr/>
        </p:nvPicPr>
        <p:blipFill>
          <a:blip r:embed="rId6"/>
          <a:stretch/>
        </p:blipFill>
        <p:spPr>
          <a:xfrm>
            <a:off x="2904840" y="366840"/>
            <a:ext cx="3334320" cy="795600"/>
          </a:xfrm>
          <a:prstGeom prst="rect">
            <a:avLst/>
          </a:prstGeom>
          <a:ln w="12600">
            <a:noFill/>
          </a:ln>
        </p:spPr>
      </p:pic>
      <p:sp>
        <p:nvSpPr>
          <p:cNvPr id="139" name="CustomShape 2"/>
          <p:cNvSpPr/>
          <p:nvPr/>
        </p:nvSpPr>
        <p:spPr>
          <a:xfrm>
            <a:off x="4833360" y="6130800"/>
            <a:ext cx="4273200" cy="3952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pt-BR" sz="2000" spc="-1" strike="noStrike">
                <a:solidFill>
                  <a:srgbClr val="1f497d"/>
                </a:solidFill>
                <a:latin typeface="Calibri"/>
              </a:rPr>
              <a:t>Pós-graduação | 2018</a:t>
            </a:r>
            <a:endParaRPr b="0" lang="pt-BR" sz="2000" spc="-1" strike="noStrike">
              <a:latin typeface="Arial"/>
            </a:endParaRPr>
          </a:p>
        </p:txBody>
      </p:sp>
      <p:sp>
        <p:nvSpPr>
          <p:cNvPr id="140" name="CustomShape 3"/>
          <p:cNvSpPr/>
          <p:nvPr/>
        </p:nvSpPr>
        <p:spPr>
          <a:xfrm>
            <a:off x="891360" y="3224520"/>
            <a:ext cx="3136320" cy="11869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pt-BR" sz="2400" spc="-1" strike="noStrike">
                <a:solidFill>
                  <a:srgbClr val="404040"/>
                </a:solidFill>
                <a:latin typeface="Calibri"/>
              </a:rPr>
              <a:t>TÍTULO E SUBTÍTULO DO ARTIGO</a:t>
            </a:r>
            <a:endParaRPr b="0" lang="pt-BR" sz="2400" spc="-1" strike="noStrike">
              <a:latin typeface="Arial"/>
            </a:endParaRPr>
          </a:p>
        </p:txBody>
      </p:sp>
      <p:sp>
        <p:nvSpPr>
          <p:cNvPr id="141" name="CustomShape 4"/>
          <p:cNvSpPr/>
          <p:nvPr/>
        </p:nvSpPr>
        <p:spPr>
          <a:xfrm>
            <a:off x="5058000" y="2343600"/>
            <a:ext cx="2610000" cy="2588760"/>
          </a:xfrm>
          <a:prstGeom prst="ellipse">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p:style>
      </p:sp>
      <p:pic>
        <p:nvPicPr>
          <p:cNvPr id="142" name="Imagem 17" descr=""/>
          <p:cNvPicPr/>
          <p:nvPr/>
        </p:nvPicPr>
        <p:blipFill>
          <a:blip r:embed="rId7"/>
          <a:stretch/>
        </p:blipFill>
        <p:spPr>
          <a:xfrm>
            <a:off x="5180760" y="2689920"/>
            <a:ext cx="2301480" cy="1996200"/>
          </a:xfrm>
          <a:prstGeom prst="rect">
            <a:avLst/>
          </a:prstGeom>
          <a:ln>
            <a:noFill/>
          </a:ln>
        </p:spPr>
      </p:pic>
      <p:sp>
        <p:nvSpPr>
          <p:cNvPr id="143" name="CustomShape 5"/>
          <p:cNvSpPr/>
          <p:nvPr/>
        </p:nvSpPr>
        <p:spPr>
          <a:xfrm>
            <a:off x="82800" y="2480400"/>
            <a:ext cx="4753800" cy="4561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pt-BR" sz="2400" spc="-1" strike="noStrike">
                <a:solidFill>
                  <a:srgbClr val="1f497d"/>
                </a:solidFill>
                <a:latin typeface="Calibri"/>
              </a:rPr>
              <a:t>TITULO DO ARTIGO</a:t>
            </a:r>
            <a:endParaRPr b="0" lang="pt-BR" sz="24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4" name="Imagem 8" descr=""/>
          <p:cNvPicPr/>
          <p:nvPr/>
        </p:nvPicPr>
        <p:blipFill>
          <a:blip r:embed="rId1">
            <a:grayscl/>
          </a:blip>
          <a:srcRect l="16557" t="37073" r="10496" b="6864"/>
          <a:stretch/>
        </p:blipFill>
        <p:spPr>
          <a:xfrm>
            <a:off x="0" y="0"/>
            <a:ext cx="9143640" cy="6857640"/>
          </a:xfrm>
          <a:prstGeom prst="rect">
            <a:avLst/>
          </a:prstGeom>
          <a:ln>
            <a:noFill/>
          </a:ln>
        </p:spPr>
      </p:pic>
      <p:pic>
        <p:nvPicPr>
          <p:cNvPr id="145" name="Imagem 10" descr=""/>
          <p:cNvPicPr/>
          <p:nvPr/>
        </p:nvPicPr>
        <p:blipFill>
          <a:blip r:embed="rId2"/>
          <a:srcRect l="0" t="-14728" r="31469" b="19016"/>
          <a:stretch/>
        </p:blipFill>
        <p:spPr>
          <a:xfrm>
            <a:off x="4786200" y="1626120"/>
            <a:ext cx="4357440" cy="5231520"/>
          </a:xfrm>
          <a:prstGeom prst="rect">
            <a:avLst/>
          </a:prstGeom>
          <a:ln>
            <a:noFill/>
          </a:ln>
        </p:spPr>
      </p:pic>
      <p:sp>
        <p:nvSpPr>
          <p:cNvPr id="146" name="CustomShape 1"/>
          <p:cNvSpPr/>
          <p:nvPr/>
        </p:nvSpPr>
        <p:spPr>
          <a:xfrm>
            <a:off x="326160" y="1233720"/>
            <a:ext cx="8614440" cy="536976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47" name="CustomShape 2"/>
          <p:cNvSpPr/>
          <p:nvPr/>
        </p:nvSpPr>
        <p:spPr>
          <a:xfrm>
            <a:off x="348480" y="2305800"/>
            <a:ext cx="8433360" cy="4419360"/>
          </a:xfrm>
          <a:prstGeom prst="rect">
            <a:avLst/>
          </a:prstGeom>
          <a:noFill/>
          <a:ln>
            <a:noFill/>
          </a:ln>
        </p:spPr>
        <p:style>
          <a:lnRef idx="0"/>
          <a:fillRef idx="0"/>
          <a:effectRef idx="0"/>
          <a:fontRef idx="minor"/>
        </p:style>
        <p:txBody>
          <a:bodyPr lIns="90000" rIns="90000" tIns="45000" bIns="45000">
            <a:spAutoFit/>
          </a:bodyPr>
          <a:p>
            <a:pPr marL="181080" indent="361800" algn="just">
              <a:lnSpc>
                <a:spcPct val="100000"/>
              </a:lnSpc>
            </a:pPr>
            <a:r>
              <a:rPr b="0" lang="pt-BR" sz="2000" spc="-1" strike="noStrike">
                <a:solidFill>
                  <a:srgbClr val="000000"/>
                </a:solidFill>
                <a:latin typeface="Calibri"/>
              </a:rPr>
              <a:t>Sed in tota dissentias, mel recteque </a:t>
            </a:r>
            <a:r>
              <a:rPr b="0" lang="pt-BR" sz="2400" spc="-1" strike="noStrike">
                <a:solidFill>
                  <a:srgbClr val="000000"/>
                </a:solidFill>
                <a:latin typeface="Calibri"/>
              </a:rPr>
              <a:t>pertinacia</a:t>
            </a:r>
            <a:r>
              <a:rPr b="0" lang="pt-BR" sz="2000" spc="-1" strike="noStrike">
                <a:solidFill>
                  <a:srgbClr val="000000"/>
                </a:solidFill>
                <a:latin typeface="Calibri"/>
              </a:rPr>
              <a:t> et. Errem ludus temporibus te has, his mundi dolorum et. Malis ignota ex cum, sit te quem democritum scriptorem, ad vis ferri accommodare. Quo tantas putant partiendo ad, id singulis instructior vim. Sed ne fuisset oportere. Sit modo dicam molestie no, vis illud disputando contentiones no.</a:t>
            </a:r>
            <a:endParaRPr b="0" lang="pt-BR" sz="2000" spc="-1" strike="noStrike">
              <a:latin typeface="Arial"/>
            </a:endParaRPr>
          </a:p>
          <a:p>
            <a:pPr marL="181080" indent="361800" algn="just">
              <a:lnSpc>
                <a:spcPct val="100000"/>
              </a:lnSpc>
            </a:pPr>
            <a:endParaRPr b="0" lang="pt-BR" sz="2000" spc="-1" strike="noStrike">
              <a:latin typeface="Arial"/>
            </a:endParaRPr>
          </a:p>
          <a:p>
            <a:pPr marL="181080" indent="361800" algn="just">
              <a:lnSpc>
                <a:spcPct val="100000"/>
              </a:lnSpc>
            </a:pPr>
            <a:r>
              <a:rPr b="0" lang="pt-BR" sz="2000" spc="-1" strike="noStrike">
                <a:solidFill>
                  <a:srgbClr val="000000"/>
                </a:solidFill>
                <a:latin typeface="Calibri"/>
              </a:rPr>
              <a:t>Ius ferri nostro eu, ex per tation nusquam intellegebat, ea quidam torquatos mel. Ex usu mutat dictas deleniti, at mea enim impedit mentitum, ut sed stet dictas. Nam an dicta neglegentur. Debet nonumes vis ad, ea ius postea cotidieque, malorum menandri in nec. Ex affert sensibus mei, saepe discere hendrerit quo ei. Antiopam perpetua vituperata cum id, at per tation blandit mentitum.</a:t>
            </a:r>
            <a:endParaRPr b="0" lang="pt-BR" sz="2000" spc="-1" strike="noStrike">
              <a:latin typeface="Arial"/>
            </a:endParaRPr>
          </a:p>
        </p:txBody>
      </p:sp>
      <p:pic>
        <p:nvPicPr>
          <p:cNvPr id="148" name="Imagem 13" descr=""/>
          <p:cNvPicPr/>
          <p:nvPr/>
        </p:nvPicPr>
        <p:blipFill>
          <a:blip r:embed="rId3"/>
          <a:srcRect l="0" t="0" r="1134" b="0"/>
          <a:stretch/>
        </p:blipFill>
        <p:spPr>
          <a:xfrm>
            <a:off x="348480" y="1694520"/>
            <a:ext cx="8576280" cy="495000"/>
          </a:xfrm>
          <a:prstGeom prst="rect">
            <a:avLst/>
          </a:prstGeom>
          <a:ln>
            <a:noFill/>
          </a:ln>
        </p:spPr>
      </p:pic>
      <p:sp>
        <p:nvSpPr>
          <p:cNvPr id="149" name="CustomShape 3"/>
          <p:cNvSpPr/>
          <p:nvPr/>
        </p:nvSpPr>
        <p:spPr>
          <a:xfrm>
            <a:off x="863640" y="1669320"/>
            <a:ext cx="3606840" cy="10645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3200" spc="-1" strike="noStrike">
                <a:solidFill>
                  <a:srgbClr val="ffffff"/>
                </a:solidFill>
                <a:latin typeface="Calibri Light"/>
              </a:rPr>
              <a:t>Relevância do Estudo</a:t>
            </a:r>
            <a:endParaRPr b="0" lang="pt-BR" sz="3200" spc="-1" strike="noStrike">
              <a:latin typeface="Arial"/>
            </a:endParaRPr>
          </a:p>
        </p:txBody>
      </p:sp>
      <p:pic>
        <p:nvPicPr>
          <p:cNvPr id="150" name="logo cruzeiro do sul.png" descr=""/>
          <p:cNvPicPr/>
          <p:nvPr/>
        </p:nvPicPr>
        <p:blipFill>
          <a:blip r:embed="rId4"/>
          <a:stretch/>
        </p:blipFill>
        <p:spPr>
          <a:xfrm>
            <a:off x="2904840" y="279720"/>
            <a:ext cx="3334320" cy="795600"/>
          </a:xfrm>
          <a:prstGeom prst="rect">
            <a:avLst/>
          </a:prstGeom>
          <a:ln w="1260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1" name="Imagem 8" descr=""/>
          <p:cNvPicPr/>
          <p:nvPr/>
        </p:nvPicPr>
        <p:blipFill>
          <a:blip r:embed="rId1">
            <a:grayscl/>
          </a:blip>
          <a:srcRect l="16557" t="37073" r="10496" b="6864"/>
          <a:stretch/>
        </p:blipFill>
        <p:spPr>
          <a:xfrm>
            <a:off x="0" y="0"/>
            <a:ext cx="9143640" cy="6857640"/>
          </a:xfrm>
          <a:prstGeom prst="rect">
            <a:avLst/>
          </a:prstGeom>
          <a:ln>
            <a:noFill/>
          </a:ln>
        </p:spPr>
      </p:pic>
      <p:pic>
        <p:nvPicPr>
          <p:cNvPr id="152" name="Imagem 10" descr=""/>
          <p:cNvPicPr/>
          <p:nvPr/>
        </p:nvPicPr>
        <p:blipFill>
          <a:blip r:embed="rId2"/>
          <a:srcRect l="0" t="-14728" r="31469" b="19016"/>
          <a:stretch/>
        </p:blipFill>
        <p:spPr>
          <a:xfrm>
            <a:off x="4786200" y="1626120"/>
            <a:ext cx="4357440" cy="5231520"/>
          </a:xfrm>
          <a:prstGeom prst="rect">
            <a:avLst/>
          </a:prstGeom>
          <a:ln>
            <a:noFill/>
          </a:ln>
        </p:spPr>
      </p:pic>
      <p:sp>
        <p:nvSpPr>
          <p:cNvPr id="153" name="CustomShape 1"/>
          <p:cNvSpPr/>
          <p:nvPr/>
        </p:nvSpPr>
        <p:spPr>
          <a:xfrm>
            <a:off x="326160" y="1233720"/>
            <a:ext cx="8614440" cy="536976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54" name="CustomShape 2"/>
          <p:cNvSpPr/>
          <p:nvPr/>
        </p:nvSpPr>
        <p:spPr>
          <a:xfrm>
            <a:off x="348480" y="2305800"/>
            <a:ext cx="8433360" cy="4723920"/>
          </a:xfrm>
          <a:prstGeom prst="rect">
            <a:avLst/>
          </a:prstGeom>
          <a:noFill/>
          <a:ln>
            <a:noFill/>
          </a:ln>
        </p:spPr>
        <p:style>
          <a:lnRef idx="0"/>
          <a:fillRef idx="0"/>
          <a:effectRef idx="0"/>
          <a:fontRef idx="minor"/>
        </p:style>
        <p:txBody>
          <a:bodyPr lIns="90000" rIns="90000" tIns="45000" bIns="45000">
            <a:spAutoFit/>
          </a:bodyPr>
          <a:p>
            <a:pPr marL="181080" indent="361800" algn="just">
              <a:lnSpc>
                <a:spcPct val="100000"/>
              </a:lnSpc>
            </a:pPr>
            <a:r>
              <a:rPr b="0" lang="pt-BR" sz="2000" spc="-1" strike="noStrike">
                <a:solidFill>
                  <a:srgbClr val="000000"/>
                </a:solidFill>
                <a:latin typeface="Calibri"/>
              </a:rPr>
              <a:t>Sed in tota dissentias, mel recteque </a:t>
            </a:r>
            <a:r>
              <a:rPr b="0" lang="pt-BR" sz="2400" spc="-1" strike="noStrike">
                <a:solidFill>
                  <a:srgbClr val="000000"/>
                </a:solidFill>
                <a:latin typeface="Calibri"/>
              </a:rPr>
              <a:t>pertinacia</a:t>
            </a:r>
            <a:r>
              <a:rPr b="0" lang="pt-BR" sz="2000" spc="-1" strike="noStrike">
                <a:solidFill>
                  <a:srgbClr val="000000"/>
                </a:solidFill>
                <a:latin typeface="Calibri"/>
              </a:rPr>
              <a:t> et. Errem ludus temporibus te has, his mundi dolorum et. Malis ignota ex cum, sit te quem democritum scriptorem, ad vis ferri accommodare. Quo tantas putant partiendo ad, id singulis instructior vim. Sed ne fuisset oportere. Sit modo dicam molestie no, vis illud disputando contentiones no.</a:t>
            </a:r>
            <a:endParaRPr b="0" lang="pt-BR" sz="2000" spc="-1" strike="noStrike">
              <a:latin typeface="Arial"/>
            </a:endParaRPr>
          </a:p>
          <a:p>
            <a:pPr marL="181080" indent="361800" algn="just">
              <a:lnSpc>
                <a:spcPct val="100000"/>
              </a:lnSpc>
            </a:pPr>
            <a:endParaRPr b="0" lang="pt-BR" sz="2000" spc="-1" strike="noStrike">
              <a:latin typeface="Arial"/>
            </a:endParaRPr>
          </a:p>
          <a:p>
            <a:pPr marL="712800" indent="-342720" algn="just">
              <a:lnSpc>
                <a:spcPct val="100000"/>
              </a:lnSpc>
              <a:buClr>
                <a:srgbClr val="000000"/>
              </a:buClr>
              <a:buFont typeface="Wingdings" charset="2"/>
              <a:buChar char=""/>
            </a:pPr>
            <a:r>
              <a:rPr b="0" lang="pt-BR" sz="2000" spc="-1" strike="noStrike">
                <a:solidFill>
                  <a:srgbClr val="000000"/>
                </a:solidFill>
                <a:latin typeface="Calibri"/>
              </a:rPr>
              <a:t>Ius ferri nostro eu, ex per tation nusquam intellegebat, ea quidam torquatos mel. Ex usu mutat dictas deleniti, at mea enim impedit mentitum, ut sed stet dictas. Nam an dicta neglegentur.</a:t>
            </a:r>
            <a:endParaRPr b="0" lang="pt-BR" sz="2000" spc="-1" strike="noStrike">
              <a:latin typeface="Arial"/>
            </a:endParaRPr>
          </a:p>
          <a:p>
            <a:pPr algn="just">
              <a:lnSpc>
                <a:spcPct val="100000"/>
              </a:lnSpc>
            </a:pPr>
            <a:endParaRPr b="0" lang="pt-BR" sz="2000" spc="-1" strike="noStrike">
              <a:latin typeface="Arial"/>
            </a:endParaRPr>
          </a:p>
          <a:p>
            <a:pPr marL="712800" indent="-342720" algn="just">
              <a:lnSpc>
                <a:spcPct val="100000"/>
              </a:lnSpc>
              <a:buClr>
                <a:srgbClr val="000000"/>
              </a:buClr>
              <a:buFont typeface="Wingdings" charset="2"/>
              <a:buChar char=""/>
            </a:pPr>
            <a:r>
              <a:rPr b="0" lang="pt-BR" sz="2000" spc="-1" strike="noStrike">
                <a:solidFill>
                  <a:srgbClr val="000000"/>
                </a:solidFill>
                <a:latin typeface="Calibri"/>
              </a:rPr>
              <a:t>Debet nonumes vis ad, ea ius postea cotidieque, malorum menandri in nec. Ex affert sensibus mei, saepe discere hendrerit quo ei. Antiopam perpetua vituperata cum id, at per tation blandit mentitum.</a:t>
            </a:r>
            <a:endParaRPr b="0" lang="pt-BR" sz="2000" spc="-1" strike="noStrike">
              <a:latin typeface="Arial"/>
            </a:endParaRPr>
          </a:p>
        </p:txBody>
      </p:sp>
      <p:pic>
        <p:nvPicPr>
          <p:cNvPr id="155" name="Imagem 13" descr=""/>
          <p:cNvPicPr/>
          <p:nvPr/>
        </p:nvPicPr>
        <p:blipFill>
          <a:blip r:embed="rId3"/>
          <a:srcRect l="0" t="0" r="1134" b="0"/>
          <a:stretch/>
        </p:blipFill>
        <p:spPr>
          <a:xfrm>
            <a:off x="348480" y="1694520"/>
            <a:ext cx="8576280" cy="495000"/>
          </a:xfrm>
          <a:prstGeom prst="rect">
            <a:avLst/>
          </a:prstGeom>
          <a:ln>
            <a:noFill/>
          </a:ln>
        </p:spPr>
      </p:pic>
      <p:sp>
        <p:nvSpPr>
          <p:cNvPr id="156" name="CustomShape 3"/>
          <p:cNvSpPr/>
          <p:nvPr/>
        </p:nvSpPr>
        <p:spPr>
          <a:xfrm>
            <a:off x="844560" y="1669320"/>
            <a:ext cx="3606840" cy="5169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rPr>
              <a:t>Objetivos</a:t>
            </a:r>
            <a:endParaRPr b="0" lang="pt-BR" sz="2800" spc="-1" strike="noStrike">
              <a:latin typeface="Arial"/>
            </a:endParaRPr>
          </a:p>
        </p:txBody>
      </p:sp>
      <p:pic>
        <p:nvPicPr>
          <p:cNvPr id="157" name="logo cruzeiro do sul.png" descr=""/>
          <p:cNvPicPr/>
          <p:nvPr/>
        </p:nvPicPr>
        <p:blipFill>
          <a:blip r:embed="rId4"/>
          <a:stretch/>
        </p:blipFill>
        <p:spPr>
          <a:xfrm>
            <a:off x="2904840" y="279720"/>
            <a:ext cx="3334320" cy="795600"/>
          </a:xfrm>
          <a:prstGeom prst="rect">
            <a:avLst/>
          </a:prstGeom>
          <a:ln w="1260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8" name="Imagem 8" descr=""/>
          <p:cNvPicPr/>
          <p:nvPr/>
        </p:nvPicPr>
        <p:blipFill>
          <a:blip r:embed="rId1">
            <a:grayscl/>
          </a:blip>
          <a:srcRect l="16557" t="37073" r="10496" b="6864"/>
          <a:stretch/>
        </p:blipFill>
        <p:spPr>
          <a:xfrm>
            <a:off x="0" y="0"/>
            <a:ext cx="9143640" cy="6857640"/>
          </a:xfrm>
          <a:prstGeom prst="rect">
            <a:avLst/>
          </a:prstGeom>
          <a:ln>
            <a:noFill/>
          </a:ln>
        </p:spPr>
      </p:pic>
      <p:pic>
        <p:nvPicPr>
          <p:cNvPr id="159" name="Imagem 10" descr=""/>
          <p:cNvPicPr/>
          <p:nvPr/>
        </p:nvPicPr>
        <p:blipFill>
          <a:blip r:embed="rId2"/>
          <a:srcRect l="0" t="-14728" r="31469" b="19016"/>
          <a:stretch/>
        </p:blipFill>
        <p:spPr>
          <a:xfrm>
            <a:off x="4786200" y="1626120"/>
            <a:ext cx="4357440" cy="5231520"/>
          </a:xfrm>
          <a:prstGeom prst="rect">
            <a:avLst/>
          </a:prstGeom>
          <a:ln>
            <a:noFill/>
          </a:ln>
        </p:spPr>
      </p:pic>
      <p:sp>
        <p:nvSpPr>
          <p:cNvPr id="160" name="CustomShape 1"/>
          <p:cNvSpPr/>
          <p:nvPr/>
        </p:nvSpPr>
        <p:spPr>
          <a:xfrm>
            <a:off x="326160" y="1233720"/>
            <a:ext cx="8614440" cy="536976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61" name="CustomShape 2"/>
          <p:cNvSpPr/>
          <p:nvPr/>
        </p:nvSpPr>
        <p:spPr>
          <a:xfrm>
            <a:off x="348480" y="2305800"/>
            <a:ext cx="8433360" cy="4419360"/>
          </a:xfrm>
          <a:prstGeom prst="rect">
            <a:avLst/>
          </a:prstGeom>
          <a:noFill/>
          <a:ln>
            <a:noFill/>
          </a:ln>
        </p:spPr>
        <p:style>
          <a:lnRef idx="0"/>
          <a:fillRef idx="0"/>
          <a:effectRef idx="0"/>
          <a:fontRef idx="minor"/>
        </p:style>
        <p:txBody>
          <a:bodyPr lIns="90000" rIns="90000" tIns="45000" bIns="45000">
            <a:spAutoFit/>
          </a:bodyPr>
          <a:p>
            <a:pPr marL="181080" indent="361800" algn="just">
              <a:lnSpc>
                <a:spcPct val="100000"/>
              </a:lnSpc>
            </a:pPr>
            <a:r>
              <a:rPr b="0" lang="pt-BR" sz="2000" spc="-1" strike="noStrike">
                <a:solidFill>
                  <a:srgbClr val="000000"/>
                </a:solidFill>
                <a:latin typeface="Calibri"/>
              </a:rPr>
              <a:t>Sed in tota dissentias, mel recteque </a:t>
            </a:r>
            <a:r>
              <a:rPr b="0" lang="pt-BR" sz="2400" spc="-1" strike="noStrike">
                <a:solidFill>
                  <a:srgbClr val="000000"/>
                </a:solidFill>
                <a:latin typeface="Calibri"/>
              </a:rPr>
              <a:t>pertinacia</a:t>
            </a:r>
            <a:r>
              <a:rPr b="0" lang="pt-BR" sz="2000" spc="-1" strike="noStrike">
                <a:solidFill>
                  <a:srgbClr val="000000"/>
                </a:solidFill>
                <a:latin typeface="Calibri"/>
              </a:rPr>
              <a:t> et. Errem ludus temporibus te has, his mundi dolorum et. Malis ignota ex cum, sit te quem democritum scriptorem, ad vis ferri accommodare. Quo tantas putant partiendo ad, id singulis instructior vim. Sed ne fuisset oportere. Sit modo dicam molestie no, vis illud disputando contentiones no.</a:t>
            </a:r>
            <a:endParaRPr b="0" lang="pt-BR" sz="2000" spc="-1" strike="noStrike">
              <a:latin typeface="Arial"/>
            </a:endParaRPr>
          </a:p>
          <a:p>
            <a:pPr marL="181080" indent="361800" algn="just">
              <a:lnSpc>
                <a:spcPct val="100000"/>
              </a:lnSpc>
            </a:pPr>
            <a:endParaRPr b="0" lang="pt-BR" sz="2000" spc="-1" strike="noStrike">
              <a:latin typeface="Arial"/>
            </a:endParaRPr>
          </a:p>
          <a:p>
            <a:pPr marL="181080" indent="361800" algn="just">
              <a:lnSpc>
                <a:spcPct val="100000"/>
              </a:lnSpc>
            </a:pPr>
            <a:r>
              <a:rPr b="0" lang="pt-BR" sz="2000" spc="-1" strike="noStrike">
                <a:solidFill>
                  <a:srgbClr val="000000"/>
                </a:solidFill>
                <a:latin typeface="Calibri"/>
              </a:rPr>
              <a:t>Ius ferri nostro eu, ex per tation nusquam intellegebat, ea quidam torquatos mel. Ex usu mutat dictas deleniti, at mea enim impedit mentitum, ut sed stet dictas. Nam an dicta neglegentur. Debet nonumes vis ad, ea ius postea cotidieque, malorum menandri in nec. Ex affert sensibus mei, saepe discere hendrerit quo ei. Antiopam perpetua vituperata cum id, at per tation blandit mentitum.</a:t>
            </a:r>
            <a:endParaRPr b="0" lang="pt-BR" sz="2000" spc="-1" strike="noStrike">
              <a:latin typeface="Arial"/>
            </a:endParaRPr>
          </a:p>
        </p:txBody>
      </p:sp>
      <p:pic>
        <p:nvPicPr>
          <p:cNvPr id="162" name="Imagem 13" descr=""/>
          <p:cNvPicPr/>
          <p:nvPr/>
        </p:nvPicPr>
        <p:blipFill>
          <a:blip r:embed="rId3"/>
          <a:srcRect l="0" t="0" r="1134" b="0"/>
          <a:stretch/>
        </p:blipFill>
        <p:spPr>
          <a:xfrm>
            <a:off x="348480" y="1694520"/>
            <a:ext cx="8576280" cy="495000"/>
          </a:xfrm>
          <a:prstGeom prst="rect">
            <a:avLst/>
          </a:prstGeom>
          <a:ln>
            <a:noFill/>
          </a:ln>
        </p:spPr>
      </p:pic>
      <p:sp>
        <p:nvSpPr>
          <p:cNvPr id="163" name="CustomShape 3"/>
          <p:cNvSpPr/>
          <p:nvPr/>
        </p:nvSpPr>
        <p:spPr>
          <a:xfrm>
            <a:off x="882720" y="1669320"/>
            <a:ext cx="5517720" cy="5169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rPr>
              <a:t>Aspectos Metodológicos</a:t>
            </a:r>
            <a:endParaRPr b="0" lang="pt-BR" sz="2800" spc="-1" strike="noStrike">
              <a:latin typeface="Arial"/>
            </a:endParaRPr>
          </a:p>
        </p:txBody>
      </p:sp>
      <p:pic>
        <p:nvPicPr>
          <p:cNvPr id="164" name="logo cruzeiro do sul.png" descr=""/>
          <p:cNvPicPr/>
          <p:nvPr/>
        </p:nvPicPr>
        <p:blipFill>
          <a:blip r:embed="rId4"/>
          <a:stretch/>
        </p:blipFill>
        <p:spPr>
          <a:xfrm>
            <a:off x="2904840" y="279720"/>
            <a:ext cx="3334320" cy="795600"/>
          </a:xfrm>
          <a:prstGeom prst="rect">
            <a:avLst/>
          </a:prstGeom>
          <a:ln w="1260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5" name="Imagem 8" descr=""/>
          <p:cNvPicPr/>
          <p:nvPr/>
        </p:nvPicPr>
        <p:blipFill>
          <a:blip r:embed="rId1">
            <a:grayscl/>
          </a:blip>
          <a:srcRect l="16557" t="37073" r="10496" b="6864"/>
          <a:stretch/>
        </p:blipFill>
        <p:spPr>
          <a:xfrm>
            <a:off x="0" y="0"/>
            <a:ext cx="9143640" cy="6857640"/>
          </a:xfrm>
          <a:prstGeom prst="rect">
            <a:avLst/>
          </a:prstGeom>
          <a:ln>
            <a:noFill/>
          </a:ln>
        </p:spPr>
      </p:pic>
      <p:pic>
        <p:nvPicPr>
          <p:cNvPr id="166" name="Imagem 10" descr=""/>
          <p:cNvPicPr/>
          <p:nvPr/>
        </p:nvPicPr>
        <p:blipFill>
          <a:blip r:embed="rId2"/>
          <a:srcRect l="0" t="-14728" r="31469" b="19016"/>
          <a:stretch/>
        </p:blipFill>
        <p:spPr>
          <a:xfrm>
            <a:off x="4786200" y="1626120"/>
            <a:ext cx="4357440" cy="5231520"/>
          </a:xfrm>
          <a:prstGeom prst="rect">
            <a:avLst/>
          </a:prstGeom>
          <a:ln>
            <a:noFill/>
          </a:ln>
        </p:spPr>
      </p:pic>
      <p:sp>
        <p:nvSpPr>
          <p:cNvPr id="167" name="CustomShape 1"/>
          <p:cNvSpPr/>
          <p:nvPr/>
        </p:nvSpPr>
        <p:spPr>
          <a:xfrm>
            <a:off x="326160" y="1233720"/>
            <a:ext cx="8614440" cy="536976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pic>
        <p:nvPicPr>
          <p:cNvPr id="168" name="Imagem 13" descr=""/>
          <p:cNvPicPr/>
          <p:nvPr/>
        </p:nvPicPr>
        <p:blipFill>
          <a:blip r:embed="rId3"/>
          <a:srcRect l="0" t="0" r="1134" b="0"/>
          <a:stretch/>
        </p:blipFill>
        <p:spPr>
          <a:xfrm>
            <a:off x="348480" y="1694520"/>
            <a:ext cx="8576280" cy="495000"/>
          </a:xfrm>
          <a:prstGeom prst="rect">
            <a:avLst/>
          </a:prstGeom>
          <a:ln>
            <a:noFill/>
          </a:ln>
        </p:spPr>
      </p:pic>
      <p:sp>
        <p:nvSpPr>
          <p:cNvPr id="169" name="CustomShape 2"/>
          <p:cNvSpPr/>
          <p:nvPr/>
        </p:nvSpPr>
        <p:spPr>
          <a:xfrm>
            <a:off x="825480" y="1669320"/>
            <a:ext cx="7232040" cy="94284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rPr>
              <a:t>Discussão e/ou Análise dos Resultados</a:t>
            </a:r>
            <a:endParaRPr b="0" lang="pt-BR" sz="2800" spc="-1" strike="noStrike">
              <a:latin typeface="Arial"/>
            </a:endParaRPr>
          </a:p>
        </p:txBody>
      </p:sp>
      <p:pic>
        <p:nvPicPr>
          <p:cNvPr id="170" name="logo cruzeiro do sul.png" descr=""/>
          <p:cNvPicPr/>
          <p:nvPr/>
        </p:nvPicPr>
        <p:blipFill>
          <a:blip r:embed="rId4"/>
          <a:stretch/>
        </p:blipFill>
        <p:spPr>
          <a:xfrm>
            <a:off x="2904840" y="279720"/>
            <a:ext cx="3334320" cy="795600"/>
          </a:xfrm>
          <a:prstGeom prst="rect">
            <a:avLst/>
          </a:prstGeom>
          <a:ln w="12600">
            <a:noFill/>
          </a:ln>
        </p:spPr>
      </p:pic>
      <p:sp>
        <p:nvSpPr>
          <p:cNvPr id="171" name="TextShape 3"/>
          <p:cNvSpPr txBox="1"/>
          <p:nvPr/>
        </p:nvSpPr>
        <p:spPr>
          <a:xfrm>
            <a:off x="630000" y="2505240"/>
            <a:ext cx="3867840" cy="3684240"/>
          </a:xfrm>
          <a:prstGeom prst="rect">
            <a:avLst/>
          </a:prstGeom>
          <a:noFill/>
          <a:ln>
            <a:noFill/>
          </a:ln>
        </p:spPr>
        <p:txBody>
          <a:bodyPr>
            <a:normAutofit fontScale="94000"/>
          </a:bodyPr>
          <a:p>
            <a:pPr algn="just">
              <a:lnSpc>
                <a:spcPct val="90000"/>
              </a:lnSpc>
              <a:spcBef>
                <a:spcPts val="1001"/>
              </a:spcBef>
            </a:pPr>
            <a:r>
              <a:rPr b="0" lang="pt-BR" sz="2000" spc="-1" strike="noStrike">
                <a:solidFill>
                  <a:srgbClr val="000000"/>
                </a:solidFill>
                <a:latin typeface="Calibri"/>
              </a:rPr>
              <a:t>Sed in tota dissentias, mel recteque pertinacia et. Errem ludus temporibus te has, his mundi dolorum et. Malis ignota ex cum, sit te quem democritum scriptorem, ad vis ferri accommodare. Quo tantas putant partiendo ad, id singulis instructior vim. Sed ne fuisset oportere. Sit modo dicam molestie no, vis illud disputando contentiones no.</a:t>
            </a:r>
            <a:endParaRPr b="0" lang="pt-BR" sz="2000" spc="-1" strike="noStrike">
              <a:solidFill>
                <a:srgbClr val="000000"/>
              </a:solidFill>
              <a:latin typeface="Calibri"/>
            </a:endParaRPr>
          </a:p>
          <a:p>
            <a:pPr>
              <a:lnSpc>
                <a:spcPct val="90000"/>
              </a:lnSpc>
              <a:spcBef>
                <a:spcPts val="1001"/>
              </a:spcBef>
            </a:pPr>
            <a:endParaRPr b="0" lang="pt-BR" sz="2000" spc="-1" strike="noStrike">
              <a:solidFill>
                <a:srgbClr val="000000"/>
              </a:solidFill>
              <a:latin typeface="Calibri"/>
            </a:endParaRPr>
          </a:p>
        </p:txBody>
      </p:sp>
      <p:pic>
        <p:nvPicPr>
          <p:cNvPr id="172" name="Imagem 19" descr=""/>
          <p:cNvPicPr/>
          <p:nvPr/>
        </p:nvPicPr>
        <p:blipFill>
          <a:blip r:embed="rId5"/>
          <a:stretch/>
        </p:blipFill>
        <p:spPr>
          <a:xfrm>
            <a:off x="4752720" y="2822760"/>
            <a:ext cx="3886560" cy="219204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3" name="Imagem 8" descr=""/>
          <p:cNvPicPr/>
          <p:nvPr/>
        </p:nvPicPr>
        <p:blipFill>
          <a:blip r:embed="rId1">
            <a:grayscl/>
          </a:blip>
          <a:srcRect l="16557" t="37073" r="10496" b="6864"/>
          <a:stretch/>
        </p:blipFill>
        <p:spPr>
          <a:xfrm>
            <a:off x="0" y="0"/>
            <a:ext cx="9143640" cy="6857640"/>
          </a:xfrm>
          <a:prstGeom prst="rect">
            <a:avLst/>
          </a:prstGeom>
          <a:ln>
            <a:noFill/>
          </a:ln>
        </p:spPr>
      </p:pic>
      <p:pic>
        <p:nvPicPr>
          <p:cNvPr id="174" name="Imagem 10" descr=""/>
          <p:cNvPicPr/>
          <p:nvPr/>
        </p:nvPicPr>
        <p:blipFill>
          <a:blip r:embed="rId2"/>
          <a:srcRect l="0" t="-14728" r="31469" b="19016"/>
          <a:stretch/>
        </p:blipFill>
        <p:spPr>
          <a:xfrm>
            <a:off x="4786200" y="1626120"/>
            <a:ext cx="4357440" cy="5231520"/>
          </a:xfrm>
          <a:prstGeom prst="rect">
            <a:avLst/>
          </a:prstGeom>
          <a:ln>
            <a:noFill/>
          </a:ln>
        </p:spPr>
      </p:pic>
      <p:sp>
        <p:nvSpPr>
          <p:cNvPr id="175" name="CustomShape 1"/>
          <p:cNvSpPr/>
          <p:nvPr/>
        </p:nvSpPr>
        <p:spPr>
          <a:xfrm>
            <a:off x="326160" y="1233720"/>
            <a:ext cx="8614440" cy="536976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76" name="CustomShape 2"/>
          <p:cNvSpPr/>
          <p:nvPr/>
        </p:nvSpPr>
        <p:spPr>
          <a:xfrm>
            <a:off x="348480" y="2305800"/>
            <a:ext cx="8433360" cy="4419360"/>
          </a:xfrm>
          <a:prstGeom prst="rect">
            <a:avLst/>
          </a:prstGeom>
          <a:noFill/>
          <a:ln>
            <a:noFill/>
          </a:ln>
        </p:spPr>
        <p:style>
          <a:lnRef idx="0"/>
          <a:fillRef idx="0"/>
          <a:effectRef idx="0"/>
          <a:fontRef idx="minor"/>
        </p:style>
        <p:txBody>
          <a:bodyPr lIns="90000" rIns="90000" tIns="45000" bIns="45000">
            <a:spAutoFit/>
          </a:bodyPr>
          <a:p>
            <a:pPr marL="181080" indent="361800" algn="just">
              <a:lnSpc>
                <a:spcPct val="100000"/>
              </a:lnSpc>
            </a:pPr>
            <a:r>
              <a:rPr b="0" lang="pt-BR" sz="2000" spc="-1" strike="noStrike">
                <a:solidFill>
                  <a:srgbClr val="000000"/>
                </a:solidFill>
                <a:latin typeface="Calibri"/>
              </a:rPr>
              <a:t>Sed in tota dissentias, mel recteque </a:t>
            </a:r>
            <a:r>
              <a:rPr b="0" lang="pt-BR" sz="2400" spc="-1" strike="noStrike">
                <a:solidFill>
                  <a:srgbClr val="000000"/>
                </a:solidFill>
                <a:latin typeface="Calibri"/>
              </a:rPr>
              <a:t>pertinacia</a:t>
            </a:r>
            <a:r>
              <a:rPr b="0" lang="pt-BR" sz="2000" spc="-1" strike="noStrike">
                <a:solidFill>
                  <a:srgbClr val="000000"/>
                </a:solidFill>
                <a:latin typeface="Calibri"/>
              </a:rPr>
              <a:t> et. Errem ludus temporibus te has, his mundi dolorum et. Malis ignota ex cum, sit te quem democritum scriptorem, ad vis ferri accommodare. Quo tantas putant partiendo ad, id singulis instructior vim. Sed ne fuisset oportere. Sit modo dicam molestie no, vis illud disputando contentiones no.</a:t>
            </a:r>
            <a:endParaRPr b="0" lang="pt-BR" sz="2000" spc="-1" strike="noStrike">
              <a:latin typeface="Arial"/>
            </a:endParaRPr>
          </a:p>
          <a:p>
            <a:pPr marL="181080" indent="361800" algn="just">
              <a:lnSpc>
                <a:spcPct val="100000"/>
              </a:lnSpc>
            </a:pPr>
            <a:endParaRPr b="0" lang="pt-BR" sz="2000" spc="-1" strike="noStrike">
              <a:latin typeface="Arial"/>
            </a:endParaRPr>
          </a:p>
          <a:p>
            <a:pPr marL="181080" indent="361800" algn="just">
              <a:lnSpc>
                <a:spcPct val="100000"/>
              </a:lnSpc>
            </a:pPr>
            <a:r>
              <a:rPr b="0" lang="pt-BR" sz="2000" spc="-1" strike="noStrike">
                <a:solidFill>
                  <a:srgbClr val="000000"/>
                </a:solidFill>
                <a:latin typeface="Calibri"/>
              </a:rPr>
              <a:t>Ius ferri nostro eu, ex per tation nusquam intellegebat, ea quidam torquatos mel. Ex usu mutat dictas deleniti, at mea enim impedit mentitum, ut sed stet dictas. Nam an dicta neglegentur. Debet nonumes vis ad, ea ius postea cotidieque, malorum menandri in nec. Ex affert sensibus mei, saepe discere hendrerit quo ei. Antiopam perpetua vituperata cum id, at per tation blandit mentitum.</a:t>
            </a:r>
            <a:endParaRPr b="0" lang="pt-BR" sz="2000" spc="-1" strike="noStrike">
              <a:latin typeface="Arial"/>
            </a:endParaRPr>
          </a:p>
        </p:txBody>
      </p:sp>
      <p:pic>
        <p:nvPicPr>
          <p:cNvPr id="177" name="Imagem 13" descr=""/>
          <p:cNvPicPr/>
          <p:nvPr/>
        </p:nvPicPr>
        <p:blipFill>
          <a:blip r:embed="rId3"/>
          <a:srcRect l="0" t="0" r="1134" b="0"/>
          <a:stretch/>
        </p:blipFill>
        <p:spPr>
          <a:xfrm>
            <a:off x="348480" y="1694520"/>
            <a:ext cx="8576280" cy="495000"/>
          </a:xfrm>
          <a:prstGeom prst="rect">
            <a:avLst/>
          </a:prstGeom>
          <a:ln>
            <a:noFill/>
          </a:ln>
        </p:spPr>
      </p:pic>
      <p:sp>
        <p:nvSpPr>
          <p:cNvPr id="178" name="CustomShape 3"/>
          <p:cNvSpPr/>
          <p:nvPr/>
        </p:nvSpPr>
        <p:spPr>
          <a:xfrm>
            <a:off x="844560" y="1669320"/>
            <a:ext cx="7232040" cy="94284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rPr>
              <a:t>Considerações Finais e Trabalhos Futuros</a:t>
            </a:r>
            <a:endParaRPr b="0" lang="pt-BR" sz="2800" spc="-1" strike="noStrike">
              <a:latin typeface="Arial"/>
            </a:endParaRPr>
          </a:p>
        </p:txBody>
      </p:sp>
      <p:pic>
        <p:nvPicPr>
          <p:cNvPr id="179" name="logo cruzeiro do sul.png" descr=""/>
          <p:cNvPicPr/>
          <p:nvPr/>
        </p:nvPicPr>
        <p:blipFill>
          <a:blip r:embed="rId4"/>
          <a:stretch/>
        </p:blipFill>
        <p:spPr>
          <a:xfrm>
            <a:off x="2904840" y="279720"/>
            <a:ext cx="3334320" cy="795600"/>
          </a:xfrm>
          <a:prstGeom prst="rect">
            <a:avLst/>
          </a:prstGeom>
          <a:ln w="1260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0" name="Imagem 8" descr=""/>
          <p:cNvPicPr/>
          <p:nvPr/>
        </p:nvPicPr>
        <p:blipFill>
          <a:blip r:embed="rId1">
            <a:grayscl/>
          </a:blip>
          <a:srcRect l="16557" t="37073" r="10496" b="6864"/>
          <a:stretch/>
        </p:blipFill>
        <p:spPr>
          <a:xfrm>
            <a:off x="0" y="0"/>
            <a:ext cx="9143640" cy="6857640"/>
          </a:xfrm>
          <a:prstGeom prst="rect">
            <a:avLst/>
          </a:prstGeom>
          <a:ln>
            <a:noFill/>
          </a:ln>
        </p:spPr>
      </p:pic>
      <p:pic>
        <p:nvPicPr>
          <p:cNvPr id="181" name="Imagem 10" descr=""/>
          <p:cNvPicPr/>
          <p:nvPr/>
        </p:nvPicPr>
        <p:blipFill>
          <a:blip r:embed="rId2"/>
          <a:srcRect l="0" t="-14728" r="31469" b="19016"/>
          <a:stretch/>
        </p:blipFill>
        <p:spPr>
          <a:xfrm>
            <a:off x="4786200" y="1626120"/>
            <a:ext cx="4357440" cy="5231520"/>
          </a:xfrm>
          <a:prstGeom prst="rect">
            <a:avLst/>
          </a:prstGeom>
          <a:ln>
            <a:noFill/>
          </a:ln>
        </p:spPr>
      </p:pic>
      <p:sp>
        <p:nvSpPr>
          <p:cNvPr id="182" name="CustomShape 1"/>
          <p:cNvSpPr/>
          <p:nvPr/>
        </p:nvSpPr>
        <p:spPr>
          <a:xfrm>
            <a:off x="326160" y="1233720"/>
            <a:ext cx="8614440" cy="536976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83" name="CustomShape 2"/>
          <p:cNvSpPr/>
          <p:nvPr/>
        </p:nvSpPr>
        <p:spPr>
          <a:xfrm>
            <a:off x="348480" y="2305800"/>
            <a:ext cx="8433360" cy="4419360"/>
          </a:xfrm>
          <a:prstGeom prst="rect">
            <a:avLst/>
          </a:prstGeom>
          <a:noFill/>
          <a:ln>
            <a:noFill/>
          </a:ln>
        </p:spPr>
        <p:style>
          <a:lnRef idx="0"/>
          <a:fillRef idx="0"/>
          <a:effectRef idx="0"/>
          <a:fontRef idx="minor"/>
        </p:style>
        <p:txBody>
          <a:bodyPr lIns="90000" rIns="90000" tIns="45000" bIns="45000">
            <a:spAutoFit/>
          </a:bodyPr>
          <a:p>
            <a:pPr marL="181080" indent="361800" algn="just">
              <a:lnSpc>
                <a:spcPct val="100000"/>
              </a:lnSpc>
            </a:pPr>
            <a:r>
              <a:rPr b="0" lang="pt-BR" sz="2000" spc="-1" strike="noStrike">
                <a:solidFill>
                  <a:srgbClr val="000000"/>
                </a:solidFill>
                <a:latin typeface="Calibri"/>
              </a:rPr>
              <a:t>Sed in tota dissentias, mel recteque </a:t>
            </a:r>
            <a:r>
              <a:rPr b="0" lang="pt-BR" sz="2400" spc="-1" strike="noStrike">
                <a:solidFill>
                  <a:srgbClr val="000000"/>
                </a:solidFill>
                <a:latin typeface="Calibri"/>
              </a:rPr>
              <a:t>pertinacia</a:t>
            </a:r>
            <a:r>
              <a:rPr b="0" lang="pt-BR" sz="2000" spc="-1" strike="noStrike">
                <a:solidFill>
                  <a:srgbClr val="000000"/>
                </a:solidFill>
                <a:latin typeface="Calibri"/>
              </a:rPr>
              <a:t> et. Errem ludus temporibus te has, his mundi dolorum et. Malis ignota ex cum, sit te quem democritum scriptorem, ad vis ferri accommodare. Quo tantas putant partiendo ad, id singulis instructior vim. Sed ne fuisset oportere. Sit modo dicam molestie no, vis illud disputando contentiones no.</a:t>
            </a:r>
            <a:endParaRPr b="0" lang="pt-BR" sz="2000" spc="-1" strike="noStrike">
              <a:latin typeface="Arial"/>
            </a:endParaRPr>
          </a:p>
          <a:p>
            <a:pPr marL="181080" indent="361800" algn="just">
              <a:lnSpc>
                <a:spcPct val="100000"/>
              </a:lnSpc>
            </a:pPr>
            <a:endParaRPr b="0" lang="pt-BR" sz="2000" spc="-1" strike="noStrike">
              <a:latin typeface="Arial"/>
            </a:endParaRPr>
          </a:p>
          <a:p>
            <a:pPr marL="181080" indent="361800" algn="just">
              <a:lnSpc>
                <a:spcPct val="100000"/>
              </a:lnSpc>
            </a:pPr>
            <a:r>
              <a:rPr b="0" lang="pt-BR" sz="2000" spc="-1" strike="noStrike">
                <a:solidFill>
                  <a:srgbClr val="000000"/>
                </a:solidFill>
                <a:latin typeface="Calibri"/>
              </a:rPr>
              <a:t>Ius ferri nostro eu, ex per tation nusquam intellegebat, ea quidam torquatos mel. Ex usu mutat dictas deleniti, at mea enim impedit mentitum, ut sed stet dictas. Nam an dicta neglegentur. Debet nonumes vis ad, ea ius postea cotidieque, malorum menandri in nec. Ex affert sensibus mei, saepe discere hendrerit quo ei. Antiopam perpetua vituperata cum id, at per tation blandit mentitum.</a:t>
            </a:r>
            <a:endParaRPr b="0" lang="pt-BR" sz="2000" spc="-1" strike="noStrike">
              <a:latin typeface="Arial"/>
            </a:endParaRPr>
          </a:p>
        </p:txBody>
      </p:sp>
      <p:pic>
        <p:nvPicPr>
          <p:cNvPr id="184" name="Imagem 13" descr=""/>
          <p:cNvPicPr/>
          <p:nvPr/>
        </p:nvPicPr>
        <p:blipFill>
          <a:blip r:embed="rId3"/>
          <a:srcRect l="0" t="0" r="1134" b="0"/>
          <a:stretch/>
        </p:blipFill>
        <p:spPr>
          <a:xfrm>
            <a:off x="348480" y="1694520"/>
            <a:ext cx="8576280" cy="495000"/>
          </a:xfrm>
          <a:prstGeom prst="rect">
            <a:avLst/>
          </a:prstGeom>
          <a:ln>
            <a:noFill/>
          </a:ln>
        </p:spPr>
      </p:pic>
      <p:sp>
        <p:nvSpPr>
          <p:cNvPr id="185" name="CustomShape 3"/>
          <p:cNvSpPr/>
          <p:nvPr/>
        </p:nvSpPr>
        <p:spPr>
          <a:xfrm>
            <a:off x="863640" y="1669320"/>
            <a:ext cx="7232040" cy="5169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rPr>
              <a:t>Referências</a:t>
            </a:r>
            <a:endParaRPr b="0" lang="pt-BR" sz="2800" spc="-1" strike="noStrike">
              <a:latin typeface="Arial"/>
            </a:endParaRPr>
          </a:p>
        </p:txBody>
      </p:sp>
      <p:pic>
        <p:nvPicPr>
          <p:cNvPr id="186" name="logo cruzeiro do sul.png" descr=""/>
          <p:cNvPicPr/>
          <p:nvPr/>
        </p:nvPicPr>
        <p:blipFill>
          <a:blip r:embed="rId4"/>
          <a:stretch/>
        </p:blipFill>
        <p:spPr>
          <a:xfrm>
            <a:off x="2904840" y="279720"/>
            <a:ext cx="3334320" cy="795600"/>
          </a:xfrm>
          <a:prstGeom prst="rect">
            <a:avLst/>
          </a:prstGeom>
          <a:ln w="12600">
            <a:noFill/>
          </a:ln>
        </p:spPr>
      </p:pic>
      <p:pic>
        <p:nvPicPr>
          <p:cNvPr id="187" name="Imagem 9" descr=""/>
          <p:cNvPicPr/>
          <p:nvPr/>
        </p:nvPicPr>
        <p:blipFill>
          <a:blip r:embed="rId5">
            <a:grayscl/>
            <a:extLst>
              <a:ext uri="{BEBA8EAE-BF5A-486C-A8C5-ECC9F3942E4B}">
                <a14:imgProps xmlns:a14="http://schemas.microsoft.com/office/drawing/2010/main">
                  <a14:imgLayer r:embed="rId2">
                    <a14:imgEffect>
                      <a14:saturation sat="0"/>
                    </a14:imgEffect>
                  </a14:imgLayer>
                </a14:imgProps>
              </a:ext>
            </a:extLst>
          </a:blip>
          <a:srcRect l="16557" t="37073" r="10496" b="6864"/>
          <a:stretch/>
        </p:blipFill>
        <p:spPr>
          <a:xfrm>
            <a:off x="0" y="0"/>
            <a:ext cx="9143640" cy="6857640"/>
          </a:xfrm>
          <a:prstGeom prst="rect">
            <a:avLst/>
          </a:prstGeom>
          <a:ln>
            <a:noFill/>
          </a:ln>
        </p:spPr>
      </p:pic>
      <p:sp>
        <p:nvSpPr>
          <p:cNvPr id="188" name="CustomShape 4"/>
          <p:cNvSpPr/>
          <p:nvPr/>
        </p:nvSpPr>
        <p:spPr>
          <a:xfrm>
            <a:off x="0" y="2822040"/>
            <a:ext cx="9143640" cy="1213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pic>
        <p:nvPicPr>
          <p:cNvPr id="189" name="logo cruzeiro do sul.png" descr=""/>
          <p:cNvPicPr/>
          <p:nvPr/>
        </p:nvPicPr>
        <p:blipFill>
          <a:blip r:embed="rId6"/>
          <a:stretch/>
        </p:blipFill>
        <p:spPr>
          <a:xfrm>
            <a:off x="2966040" y="3049920"/>
            <a:ext cx="3334320" cy="795600"/>
          </a:xfrm>
          <a:prstGeom prst="rect">
            <a:avLst/>
          </a:prstGeom>
          <a:ln w="1260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Office Theme</Template>
  <TotalTime>1710</TotalTime>
  <Application>LibreOffice/6.3.4.2$Linux_X86_64 LibreOffice_project/30$Build-2</Application>
  <Words>810</Words>
  <Paragraphs>35</Paragraphs>
  <Company>Hewlett-Packard Company</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2015-10-05T17:02:27Z</dcterms:created>
  <dc:creator>PRODUCAO-15</dc:creator>
  <dc:description/>
  <dc:language>pt-BR</dc:language>
  <cp:lastModifiedBy>Katia Cristina Almeida Manocchi</cp:lastModifiedBy>
  <dcterms:modified xsi:type="dcterms:W3CDTF">2018-07-23T11:55:51Z</dcterms:modified>
  <cp:revision>27</cp:revision>
  <dc:subject/>
  <dc:title>Título do Artigo</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Company">
    <vt:lpwstr>Hewlett-Packard Company</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6</vt:i4>
  </property>
  <property fmtid="{D5CDD505-2E9C-101B-9397-08002B2CF9AE}" pid="9" name="PresentationFormat">
    <vt:lpwstr>Apresentação na tela (4:3)</vt:lpwstr>
  </property>
  <property fmtid="{D5CDD505-2E9C-101B-9397-08002B2CF9AE}" pid="10" name="ScaleCrop">
    <vt:bool>0</vt:bool>
  </property>
  <property fmtid="{D5CDD505-2E9C-101B-9397-08002B2CF9AE}" pid="11" name="ShareDoc">
    <vt:bool>0</vt:bool>
  </property>
  <property fmtid="{D5CDD505-2E9C-101B-9397-08002B2CF9AE}" pid="12" name="Slides">
    <vt:i4>7</vt:i4>
  </property>
</Properties>
</file>